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33"/>
  </p:notesMasterIdLst>
  <p:handoutMasterIdLst>
    <p:handoutMasterId r:id="rId34"/>
  </p:handoutMasterIdLst>
  <p:sldIdLst>
    <p:sldId id="256" r:id="rId5"/>
    <p:sldId id="270" r:id="rId6"/>
    <p:sldId id="384" r:id="rId7"/>
    <p:sldId id="403" r:id="rId8"/>
    <p:sldId id="413" r:id="rId9"/>
    <p:sldId id="404" r:id="rId10"/>
    <p:sldId id="324" r:id="rId11"/>
    <p:sldId id="330" r:id="rId12"/>
    <p:sldId id="405" r:id="rId13"/>
    <p:sldId id="258" r:id="rId14"/>
    <p:sldId id="320" r:id="rId15"/>
    <p:sldId id="321" r:id="rId16"/>
    <p:sldId id="406" r:id="rId17"/>
    <p:sldId id="411" r:id="rId18"/>
    <p:sldId id="424" r:id="rId19"/>
    <p:sldId id="415" r:id="rId20"/>
    <p:sldId id="422" r:id="rId21"/>
    <p:sldId id="416" r:id="rId22"/>
    <p:sldId id="417" r:id="rId23"/>
    <p:sldId id="418" r:id="rId24"/>
    <p:sldId id="420" r:id="rId25"/>
    <p:sldId id="421" r:id="rId26"/>
    <p:sldId id="407" r:id="rId27"/>
    <p:sldId id="409" r:id="rId28"/>
    <p:sldId id="410" r:id="rId29"/>
    <p:sldId id="408" r:id="rId30"/>
    <p:sldId id="412" r:id="rId31"/>
    <p:sldId id="423" r:id="rId32"/>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bil Sheikh Hassan" initials="NSH" lastIdx="1" clrIdx="0">
    <p:extLst>
      <p:ext uri="{19B8F6BF-5375-455C-9EA6-DF929625EA0E}">
        <p15:presenceInfo xmlns:p15="http://schemas.microsoft.com/office/powerpoint/2012/main" userId="Nabil Sheikh Hass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A16A5D-6367-4336-AE05-7D75F8AB58F9}" v="66" dt="2022-11-30T16:19:50.49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57" autoAdjust="0"/>
  </p:normalViewPr>
  <p:slideViewPr>
    <p:cSldViewPr snapToGrid="0">
      <p:cViewPr varScale="1">
        <p:scale>
          <a:sx n="87" d="100"/>
          <a:sy n="87" d="100"/>
        </p:scale>
        <p:origin x="1392" y="9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isse Van Tichelen" userId="6a8b513d-1fa5-47e7-b0fd-2ed98f476fbb" providerId="ADAL" clId="{DAA16A5D-6367-4336-AE05-7D75F8AB58F9}"/>
    <pc:docChg chg="undo custSel addSld delSld modSld sldOrd">
      <pc:chgData name="Clarisse Van Tichelen" userId="6a8b513d-1fa5-47e7-b0fd-2ed98f476fbb" providerId="ADAL" clId="{DAA16A5D-6367-4336-AE05-7D75F8AB58F9}" dt="2022-12-01T15:23:40.808" v="6953" actId="6549"/>
      <pc:docMkLst>
        <pc:docMk/>
      </pc:docMkLst>
      <pc:sldChg chg="modSp del mod">
        <pc:chgData name="Clarisse Van Tichelen" userId="6a8b513d-1fa5-47e7-b0fd-2ed98f476fbb" providerId="ADAL" clId="{DAA16A5D-6367-4336-AE05-7D75F8AB58F9}" dt="2022-11-21T10:16:45.129" v="925" actId="47"/>
        <pc:sldMkLst>
          <pc:docMk/>
          <pc:sldMk cId="0" sldId="257"/>
        </pc:sldMkLst>
        <pc:spChg chg="mod">
          <ac:chgData name="Clarisse Van Tichelen" userId="6a8b513d-1fa5-47e7-b0fd-2ed98f476fbb" providerId="ADAL" clId="{DAA16A5D-6367-4336-AE05-7D75F8AB58F9}" dt="2022-11-21T10:16:25.665" v="922" actId="6549"/>
          <ac:spMkLst>
            <pc:docMk/>
            <pc:sldMk cId="0" sldId="257"/>
            <ac:spMk id="5123" creationId="{F3F7CA9A-2C51-48B7-B837-26761D06BDE1}"/>
          </ac:spMkLst>
        </pc:spChg>
      </pc:sldChg>
      <pc:sldChg chg="modSp mod modNotesTx">
        <pc:chgData name="Clarisse Van Tichelen" userId="6a8b513d-1fa5-47e7-b0fd-2ed98f476fbb" providerId="ADAL" clId="{DAA16A5D-6367-4336-AE05-7D75F8AB58F9}" dt="2022-11-30T12:34:05.011" v="6252" actId="20577"/>
        <pc:sldMkLst>
          <pc:docMk/>
          <pc:sldMk cId="0" sldId="258"/>
        </pc:sldMkLst>
        <pc:spChg chg="mod">
          <ac:chgData name="Clarisse Van Tichelen" userId="6a8b513d-1fa5-47e7-b0fd-2ed98f476fbb" providerId="ADAL" clId="{DAA16A5D-6367-4336-AE05-7D75F8AB58F9}" dt="2022-11-29T09:13:15.971" v="5790" actId="6549"/>
          <ac:spMkLst>
            <pc:docMk/>
            <pc:sldMk cId="0" sldId="258"/>
            <ac:spMk id="3" creationId="{45118EE0-0760-467D-963A-C8B5A90AAA82}"/>
          </ac:spMkLst>
        </pc:spChg>
      </pc:sldChg>
      <pc:sldChg chg="modSp mod">
        <pc:chgData name="Clarisse Van Tichelen" userId="6a8b513d-1fa5-47e7-b0fd-2ed98f476fbb" providerId="ADAL" clId="{DAA16A5D-6367-4336-AE05-7D75F8AB58F9}" dt="2022-11-21T10:51:05.222" v="3169" actId="20577"/>
        <pc:sldMkLst>
          <pc:docMk/>
          <pc:sldMk cId="3057878466" sldId="270"/>
        </pc:sldMkLst>
        <pc:spChg chg="mod">
          <ac:chgData name="Clarisse Van Tichelen" userId="6a8b513d-1fa5-47e7-b0fd-2ed98f476fbb" providerId="ADAL" clId="{DAA16A5D-6367-4336-AE05-7D75F8AB58F9}" dt="2022-11-21T10:51:05.222" v="3169" actId="20577"/>
          <ac:spMkLst>
            <pc:docMk/>
            <pc:sldMk cId="3057878466" sldId="270"/>
            <ac:spMk id="6" creationId="{F51D045B-03DA-4A75-923C-EA0B0D618E0E}"/>
          </ac:spMkLst>
        </pc:spChg>
      </pc:sldChg>
      <pc:sldChg chg="modSp">
        <pc:chgData name="Clarisse Van Tichelen" userId="6a8b513d-1fa5-47e7-b0fd-2ed98f476fbb" providerId="ADAL" clId="{DAA16A5D-6367-4336-AE05-7D75F8AB58F9}" dt="2022-11-29T09:13:29.227" v="5792" actId="403"/>
        <pc:sldMkLst>
          <pc:docMk/>
          <pc:sldMk cId="1223913902" sldId="320"/>
        </pc:sldMkLst>
        <pc:spChg chg="mod">
          <ac:chgData name="Clarisse Van Tichelen" userId="6a8b513d-1fa5-47e7-b0fd-2ed98f476fbb" providerId="ADAL" clId="{DAA16A5D-6367-4336-AE05-7D75F8AB58F9}" dt="2022-11-29T09:13:29.227" v="5792" actId="403"/>
          <ac:spMkLst>
            <pc:docMk/>
            <pc:sldMk cId="1223913902" sldId="320"/>
            <ac:spMk id="5123" creationId="{F3F7CA9A-2C51-48B7-B837-26761D06BDE1}"/>
          </ac:spMkLst>
        </pc:spChg>
      </pc:sldChg>
      <pc:sldChg chg="modSp mod">
        <pc:chgData name="Clarisse Van Tichelen" userId="6a8b513d-1fa5-47e7-b0fd-2ed98f476fbb" providerId="ADAL" clId="{DAA16A5D-6367-4336-AE05-7D75F8AB58F9}" dt="2022-11-29T09:13:40.327" v="5793" actId="403"/>
        <pc:sldMkLst>
          <pc:docMk/>
          <pc:sldMk cId="1419545221" sldId="321"/>
        </pc:sldMkLst>
        <pc:spChg chg="mod">
          <ac:chgData name="Clarisse Van Tichelen" userId="6a8b513d-1fa5-47e7-b0fd-2ed98f476fbb" providerId="ADAL" clId="{DAA16A5D-6367-4336-AE05-7D75F8AB58F9}" dt="2022-11-29T09:13:40.327" v="5793" actId="403"/>
          <ac:spMkLst>
            <pc:docMk/>
            <pc:sldMk cId="1419545221" sldId="321"/>
            <ac:spMk id="5123" creationId="{F3F7CA9A-2C51-48B7-B837-26761D06BDE1}"/>
          </ac:spMkLst>
        </pc:spChg>
      </pc:sldChg>
      <pc:sldChg chg="modSp mod modNotesTx">
        <pc:chgData name="Clarisse Van Tichelen" userId="6a8b513d-1fa5-47e7-b0fd-2ed98f476fbb" providerId="ADAL" clId="{DAA16A5D-6367-4336-AE05-7D75F8AB58F9}" dt="2022-11-30T16:39:40.093" v="6952" actId="404"/>
        <pc:sldMkLst>
          <pc:docMk/>
          <pc:sldMk cId="691652353" sldId="324"/>
        </pc:sldMkLst>
        <pc:spChg chg="mod">
          <ac:chgData name="Clarisse Van Tichelen" userId="6a8b513d-1fa5-47e7-b0fd-2ed98f476fbb" providerId="ADAL" clId="{DAA16A5D-6367-4336-AE05-7D75F8AB58F9}" dt="2022-11-21T09:51:38.029" v="142"/>
          <ac:spMkLst>
            <pc:docMk/>
            <pc:sldMk cId="691652353" sldId="324"/>
            <ac:spMk id="2" creationId="{8264CFB7-0460-45F2-B4EF-FBB97A291676}"/>
          </ac:spMkLst>
        </pc:spChg>
        <pc:spChg chg="mod">
          <ac:chgData name="Clarisse Van Tichelen" userId="6a8b513d-1fa5-47e7-b0fd-2ed98f476fbb" providerId="ADAL" clId="{DAA16A5D-6367-4336-AE05-7D75F8AB58F9}" dt="2022-11-21T09:51:45.943" v="145" actId="403"/>
          <ac:spMkLst>
            <pc:docMk/>
            <pc:sldMk cId="691652353" sldId="324"/>
            <ac:spMk id="6" creationId="{ECF6C5FC-55F4-42DA-B158-B764CB40DB15}"/>
          </ac:spMkLst>
        </pc:spChg>
      </pc:sldChg>
      <pc:sldChg chg="modSp mod">
        <pc:chgData name="Clarisse Van Tichelen" userId="6a8b513d-1fa5-47e7-b0fd-2ed98f476fbb" providerId="ADAL" clId="{DAA16A5D-6367-4336-AE05-7D75F8AB58F9}" dt="2022-11-21T09:53:00.710" v="149" actId="6549"/>
        <pc:sldMkLst>
          <pc:docMk/>
          <pc:sldMk cId="1394374282" sldId="330"/>
        </pc:sldMkLst>
        <pc:spChg chg="mod">
          <ac:chgData name="Clarisse Van Tichelen" userId="6a8b513d-1fa5-47e7-b0fd-2ed98f476fbb" providerId="ADAL" clId="{DAA16A5D-6367-4336-AE05-7D75F8AB58F9}" dt="2022-11-21T09:52:13.959" v="146"/>
          <ac:spMkLst>
            <pc:docMk/>
            <pc:sldMk cId="1394374282" sldId="330"/>
            <ac:spMk id="2" creationId="{8264CFB7-0460-45F2-B4EF-FBB97A291676}"/>
          </ac:spMkLst>
        </pc:spChg>
        <pc:spChg chg="mod">
          <ac:chgData name="Clarisse Van Tichelen" userId="6a8b513d-1fa5-47e7-b0fd-2ed98f476fbb" providerId="ADAL" clId="{DAA16A5D-6367-4336-AE05-7D75F8AB58F9}" dt="2022-11-21T09:53:00.710" v="149" actId="6549"/>
          <ac:spMkLst>
            <pc:docMk/>
            <pc:sldMk cId="1394374282" sldId="330"/>
            <ac:spMk id="6" creationId="{ECF6C5FC-55F4-42DA-B158-B764CB40DB15}"/>
          </ac:spMkLst>
        </pc:spChg>
      </pc:sldChg>
      <pc:sldChg chg="del">
        <pc:chgData name="Clarisse Van Tichelen" userId="6a8b513d-1fa5-47e7-b0fd-2ed98f476fbb" providerId="ADAL" clId="{DAA16A5D-6367-4336-AE05-7D75F8AB58F9}" dt="2022-11-21T09:47:33.375" v="0" actId="47"/>
        <pc:sldMkLst>
          <pc:docMk/>
          <pc:sldMk cId="949517767" sldId="402"/>
        </pc:sldMkLst>
      </pc:sldChg>
      <pc:sldChg chg="modSp mod modNotesTx">
        <pc:chgData name="Clarisse Van Tichelen" userId="6a8b513d-1fa5-47e7-b0fd-2ed98f476fbb" providerId="ADAL" clId="{DAA16A5D-6367-4336-AE05-7D75F8AB58F9}" dt="2022-11-29T09:10:56.392" v="5780" actId="5793"/>
        <pc:sldMkLst>
          <pc:docMk/>
          <pc:sldMk cId="3957423064" sldId="403"/>
        </pc:sldMkLst>
        <pc:spChg chg="mod">
          <ac:chgData name="Clarisse Van Tichelen" userId="6a8b513d-1fa5-47e7-b0fd-2ed98f476fbb" providerId="ADAL" clId="{DAA16A5D-6367-4336-AE05-7D75F8AB58F9}" dt="2022-11-29T09:10:56.392" v="5780" actId="5793"/>
          <ac:spMkLst>
            <pc:docMk/>
            <pc:sldMk cId="3957423064" sldId="403"/>
            <ac:spMk id="3" creationId="{8274E1C2-77CA-3275-71C3-7D0F34AFD993}"/>
          </ac:spMkLst>
        </pc:spChg>
      </pc:sldChg>
      <pc:sldChg chg="modSp mod">
        <pc:chgData name="Clarisse Van Tichelen" userId="6a8b513d-1fa5-47e7-b0fd-2ed98f476fbb" providerId="ADAL" clId="{DAA16A5D-6367-4336-AE05-7D75F8AB58F9}" dt="2022-11-21T09:51:27.375" v="140" actId="27636"/>
        <pc:sldMkLst>
          <pc:docMk/>
          <pc:sldMk cId="2760121427" sldId="404"/>
        </pc:sldMkLst>
        <pc:spChg chg="mod">
          <ac:chgData name="Clarisse Van Tichelen" userId="6a8b513d-1fa5-47e7-b0fd-2ed98f476fbb" providerId="ADAL" clId="{DAA16A5D-6367-4336-AE05-7D75F8AB58F9}" dt="2022-11-21T09:50:19.011" v="32" actId="20577"/>
          <ac:spMkLst>
            <pc:docMk/>
            <pc:sldMk cId="2760121427" sldId="404"/>
            <ac:spMk id="2" creationId="{76E79DD4-FFA6-23BF-6EF6-1C21E92711A9}"/>
          </ac:spMkLst>
        </pc:spChg>
        <pc:spChg chg="mod">
          <ac:chgData name="Clarisse Van Tichelen" userId="6a8b513d-1fa5-47e7-b0fd-2ed98f476fbb" providerId="ADAL" clId="{DAA16A5D-6367-4336-AE05-7D75F8AB58F9}" dt="2022-11-21T09:51:27.375" v="140" actId="27636"/>
          <ac:spMkLst>
            <pc:docMk/>
            <pc:sldMk cId="2760121427" sldId="404"/>
            <ac:spMk id="3" creationId="{8274E1C2-77CA-3275-71C3-7D0F34AFD993}"/>
          </ac:spMkLst>
        </pc:spChg>
      </pc:sldChg>
      <pc:sldChg chg="modSp add mod">
        <pc:chgData name="Clarisse Van Tichelen" userId="6a8b513d-1fa5-47e7-b0fd-2ed98f476fbb" providerId="ADAL" clId="{DAA16A5D-6367-4336-AE05-7D75F8AB58F9}" dt="2022-11-30T12:30:25.323" v="6249" actId="20577"/>
        <pc:sldMkLst>
          <pc:docMk/>
          <pc:sldMk cId="2695356889" sldId="405"/>
        </pc:sldMkLst>
        <pc:spChg chg="mod">
          <ac:chgData name="Clarisse Van Tichelen" userId="6a8b513d-1fa5-47e7-b0fd-2ed98f476fbb" providerId="ADAL" clId="{DAA16A5D-6367-4336-AE05-7D75F8AB58F9}" dt="2022-11-30T12:30:25.323" v="6249" actId="20577"/>
          <ac:spMkLst>
            <pc:docMk/>
            <pc:sldMk cId="2695356889" sldId="405"/>
            <ac:spMk id="6" creationId="{ECF6C5FC-55F4-42DA-B158-B764CB40DB15}"/>
          </ac:spMkLst>
        </pc:spChg>
      </pc:sldChg>
      <pc:sldChg chg="modSp del mod">
        <pc:chgData name="Clarisse Van Tichelen" userId="6a8b513d-1fa5-47e7-b0fd-2ed98f476fbb" providerId="ADAL" clId="{DAA16A5D-6367-4336-AE05-7D75F8AB58F9}" dt="2022-11-21T09:51:32.425" v="141" actId="47"/>
        <pc:sldMkLst>
          <pc:docMk/>
          <pc:sldMk cId="3907252100" sldId="405"/>
        </pc:sldMkLst>
        <pc:spChg chg="mod">
          <ac:chgData name="Clarisse Van Tichelen" userId="6a8b513d-1fa5-47e7-b0fd-2ed98f476fbb" providerId="ADAL" clId="{DAA16A5D-6367-4336-AE05-7D75F8AB58F9}" dt="2022-11-21T09:49:38.695" v="1" actId="6549"/>
          <ac:spMkLst>
            <pc:docMk/>
            <pc:sldMk cId="3907252100" sldId="405"/>
            <ac:spMk id="3" creationId="{8274E1C2-77CA-3275-71C3-7D0F34AFD993}"/>
          </ac:spMkLst>
        </pc:spChg>
      </pc:sldChg>
      <pc:sldChg chg="add del">
        <pc:chgData name="Clarisse Van Tichelen" userId="6a8b513d-1fa5-47e7-b0fd-2ed98f476fbb" providerId="ADAL" clId="{DAA16A5D-6367-4336-AE05-7D75F8AB58F9}" dt="2022-11-21T09:50:26.527" v="35"/>
        <pc:sldMkLst>
          <pc:docMk/>
          <pc:sldMk cId="1580254505" sldId="406"/>
        </pc:sldMkLst>
      </pc:sldChg>
      <pc:sldChg chg="modSp add mod">
        <pc:chgData name="Clarisse Van Tichelen" userId="6a8b513d-1fa5-47e7-b0fd-2ed98f476fbb" providerId="ADAL" clId="{DAA16A5D-6367-4336-AE05-7D75F8AB58F9}" dt="2022-11-21T10:17:33.243" v="976" actId="20577"/>
        <pc:sldMkLst>
          <pc:docMk/>
          <pc:sldMk cId="4219058066" sldId="406"/>
        </pc:sldMkLst>
        <pc:spChg chg="mod">
          <ac:chgData name="Clarisse Van Tichelen" userId="6a8b513d-1fa5-47e7-b0fd-2ed98f476fbb" providerId="ADAL" clId="{DAA16A5D-6367-4336-AE05-7D75F8AB58F9}" dt="2022-11-21T10:17:33.243" v="976" actId="20577"/>
          <ac:spMkLst>
            <pc:docMk/>
            <pc:sldMk cId="4219058066" sldId="406"/>
            <ac:spMk id="2" creationId="{FFB56B11-8119-413B-8943-C301EF94A3B0}"/>
          </ac:spMkLst>
        </pc:spChg>
      </pc:sldChg>
      <pc:sldChg chg="modSp add mod">
        <pc:chgData name="Clarisse Van Tichelen" userId="6a8b513d-1fa5-47e7-b0fd-2ed98f476fbb" providerId="ADAL" clId="{DAA16A5D-6367-4336-AE05-7D75F8AB58F9}" dt="2022-11-21T10:23:04.636" v="1027" actId="20577"/>
        <pc:sldMkLst>
          <pc:docMk/>
          <pc:sldMk cId="2499633157" sldId="407"/>
        </pc:sldMkLst>
        <pc:spChg chg="mod">
          <ac:chgData name="Clarisse Van Tichelen" userId="6a8b513d-1fa5-47e7-b0fd-2ed98f476fbb" providerId="ADAL" clId="{DAA16A5D-6367-4336-AE05-7D75F8AB58F9}" dt="2022-11-21T10:23:04.636" v="1027" actId="20577"/>
          <ac:spMkLst>
            <pc:docMk/>
            <pc:sldMk cId="2499633157" sldId="407"/>
            <ac:spMk id="2" creationId="{FFB56B11-8119-413B-8943-C301EF94A3B0}"/>
          </ac:spMkLst>
        </pc:spChg>
      </pc:sldChg>
      <pc:sldChg chg="modSp add mod">
        <pc:chgData name="Clarisse Van Tichelen" userId="6a8b513d-1fa5-47e7-b0fd-2ed98f476fbb" providerId="ADAL" clId="{DAA16A5D-6367-4336-AE05-7D75F8AB58F9}" dt="2022-11-30T12:47:36.500" v="6814" actId="14100"/>
        <pc:sldMkLst>
          <pc:docMk/>
          <pc:sldMk cId="2658726833" sldId="408"/>
        </pc:sldMkLst>
        <pc:spChg chg="mod">
          <ac:chgData name="Clarisse Van Tichelen" userId="6a8b513d-1fa5-47e7-b0fd-2ed98f476fbb" providerId="ADAL" clId="{DAA16A5D-6367-4336-AE05-7D75F8AB58F9}" dt="2022-11-21T10:23:17.436" v="1075" actId="14100"/>
          <ac:spMkLst>
            <pc:docMk/>
            <pc:sldMk cId="2658726833" sldId="408"/>
            <ac:spMk id="5122" creationId="{47038F20-4FFA-4456-83D9-596E16DF5F58}"/>
          </ac:spMkLst>
        </pc:spChg>
        <pc:spChg chg="mod">
          <ac:chgData name="Clarisse Van Tichelen" userId="6a8b513d-1fa5-47e7-b0fd-2ed98f476fbb" providerId="ADAL" clId="{DAA16A5D-6367-4336-AE05-7D75F8AB58F9}" dt="2022-11-30T12:47:36.500" v="6814" actId="14100"/>
          <ac:spMkLst>
            <pc:docMk/>
            <pc:sldMk cId="2658726833" sldId="408"/>
            <ac:spMk id="5123" creationId="{F3F7CA9A-2C51-48B7-B837-26761D06BDE1}"/>
          </ac:spMkLst>
        </pc:spChg>
      </pc:sldChg>
      <pc:sldChg chg="addSp delSp modSp add del mod">
        <pc:chgData name="Clarisse Van Tichelen" userId="6a8b513d-1fa5-47e7-b0fd-2ed98f476fbb" providerId="ADAL" clId="{DAA16A5D-6367-4336-AE05-7D75F8AB58F9}" dt="2022-11-21T10:31:52.493" v="2132" actId="122"/>
        <pc:sldMkLst>
          <pc:docMk/>
          <pc:sldMk cId="3625860828" sldId="409"/>
        </pc:sldMkLst>
        <pc:spChg chg="mod">
          <ac:chgData name="Clarisse Van Tichelen" userId="6a8b513d-1fa5-47e7-b0fd-2ed98f476fbb" providerId="ADAL" clId="{DAA16A5D-6367-4336-AE05-7D75F8AB58F9}" dt="2022-11-21T10:27:21.255" v="1742" actId="20577"/>
          <ac:spMkLst>
            <pc:docMk/>
            <pc:sldMk cId="3625860828" sldId="409"/>
            <ac:spMk id="2" creationId="{2B84763F-2383-44CC-8FBB-93B438C52E20}"/>
          </ac:spMkLst>
        </pc:spChg>
        <pc:spChg chg="mod">
          <ac:chgData name="Clarisse Van Tichelen" userId="6a8b513d-1fa5-47e7-b0fd-2ed98f476fbb" providerId="ADAL" clId="{DAA16A5D-6367-4336-AE05-7D75F8AB58F9}" dt="2022-11-21T10:31:44.116" v="2128" actId="14100"/>
          <ac:spMkLst>
            <pc:docMk/>
            <pc:sldMk cId="3625860828" sldId="409"/>
            <ac:spMk id="3" creationId="{C7C3E289-3A47-4B29-ABF1-8DD2FA1AC405}"/>
          </ac:spMkLst>
        </pc:spChg>
        <pc:spChg chg="del">
          <ac:chgData name="Clarisse Van Tichelen" userId="6a8b513d-1fa5-47e7-b0fd-2ed98f476fbb" providerId="ADAL" clId="{DAA16A5D-6367-4336-AE05-7D75F8AB58F9}" dt="2022-11-21T10:27:39.984" v="1750" actId="478"/>
          <ac:spMkLst>
            <pc:docMk/>
            <pc:sldMk cId="3625860828" sldId="409"/>
            <ac:spMk id="4" creationId="{6BB0FA56-2FDF-4382-B703-9D2BCEC4C760}"/>
          </ac:spMkLst>
        </pc:spChg>
        <pc:spChg chg="del">
          <ac:chgData name="Clarisse Van Tichelen" userId="6a8b513d-1fa5-47e7-b0fd-2ed98f476fbb" providerId="ADAL" clId="{DAA16A5D-6367-4336-AE05-7D75F8AB58F9}" dt="2022-11-21T10:27:42.830" v="1753" actId="478"/>
          <ac:spMkLst>
            <pc:docMk/>
            <pc:sldMk cId="3625860828" sldId="409"/>
            <ac:spMk id="5" creationId="{0DCAE729-BD3C-4212-BC28-C7FE4CB4D2DB}"/>
          </ac:spMkLst>
        </pc:spChg>
        <pc:spChg chg="del">
          <ac:chgData name="Clarisse Van Tichelen" userId="6a8b513d-1fa5-47e7-b0fd-2ed98f476fbb" providerId="ADAL" clId="{DAA16A5D-6367-4336-AE05-7D75F8AB58F9}" dt="2022-11-21T10:27:40.967" v="1751" actId="478"/>
          <ac:spMkLst>
            <pc:docMk/>
            <pc:sldMk cId="3625860828" sldId="409"/>
            <ac:spMk id="6" creationId="{BA13226B-7A45-4E26-ACB5-16F5186EEFE9}"/>
          </ac:spMkLst>
        </pc:spChg>
        <pc:spChg chg="add mod">
          <ac:chgData name="Clarisse Van Tichelen" userId="6a8b513d-1fa5-47e7-b0fd-2ed98f476fbb" providerId="ADAL" clId="{DAA16A5D-6367-4336-AE05-7D75F8AB58F9}" dt="2022-11-21T10:27:45.582" v="1756" actId="1076"/>
          <ac:spMkLst>
            <pc:docMk/>
            <pc:sldMk cId="3625860828" sldId="409"/>
            <ac:spMk id="8" creationId="{DBDE16CC-1F3E-44F0-B4C8-32460F74DE76}"/>
          </ac:spMkLst>
        </pc:spChg>
        <pc:spChg chg="add mod">
          <ac:chgData name="Clarisse Van Tichelen" userId="6a8b513d-1fa5-47e7-b0fd-2ed98f476fbb" providerId="ADAL" clId="{DAA16A5D-6367-4336-AE05-7D75F8AB58F9}" dt="2022-11-21T10:31:52.493" v="2132" actId="122"/>
          <ac:spMkLst>
            <pc:docMk/>
            <pc:sldMk cId="3625860828" sldId="409"/>
            <ac:spMk id="9" creationId="{D67E2418-D37F-4BD4-B9FD-36E0BE5D980C}"/>
          </ac:spMkLst>
        </pc:spChg>
        <pc:spChg chg="add mod">
          <ac:chgData name="Clarisse Van Tichelen" userId="6a8b513d-1fa5-47e7-b0fd-2ed98f476fbb" providerId="ADAL" clId="{DAA16A5D-6367-4336-AE05-7D75F8AB58F9}" dt="2022-11-21T10:31:51.077" v="2131" actId="122"/>
          <ac:spMkLst>
            <pc:docMk/>
            <pc:sldMk cId="3625860828" sldId="409"/>
            <ac:spMk id="10" creationId="{B3670431-3162-4DB6-8AA8-AE6F32BCEDE7}"/>
          </ac:spMkLst>
        </pc:spChg>
        <pc:picChg chg="mod">
          <ac:chgData name="Clarisse Van Tichelen" userId="6a8b513d-1fa5-47e7-b0fd-2ed98f476fbb" providerId="ADAL" clId="{DAA16A5D-6367-4336-AE05-7D75F8AB58F9}" dt="2022-11-21T10:27:25.702" v="1744" actId="1076"/>
          <ac:picMkLst>
            <pc:docMk/>
            <pc:sldMk cId="3625860828" sldId="409"/>
            <ac:picMk id="7" creationId="{CF002BED-0A83-42E4-8BE0-8258CCD4F5D1}"/>
          </ac:picMkLst>
        </pc:picChg>
        <pc:picChg chg="add del">
          <ac:chgData name="Clarisse Van Tichelen" userId="6a8b513d-1fa5-47e7-b0fd-2ed98f476fbb" providerId="ADAL" clId="{DAA16A5D-6367-4336-AE05-7D75F8AB58F9}" dt="2022-11-21T10:30:38.103" v="2086" actId="478"/>
          <ac:picMkLst>
            <pc:docMk/>
            <pc:sldMk cId="3625860828" sldId="409"/>
            <ac:picMk id="11" creationId="{48EE7D3A-369C-41F1-8829-966B9C3B1CD6}"/>
          </ac:picMkLst>
        </pc:picChg>
      </pc:sldChg>
      <pc:sldChg chg="addSp modSp new del mod">
        <pc:chgData name="Clarisse Van Tichelen" userId="6a8b513d-1fa5-47e7-b0fd-2ed98f476fbb" providerId="ADAL" clId="{DAA16A5D-6367-4336-AE05-7D75F8AB58F9}" dt="2022-11-21T10:27:03.813" v="1708" actId="2696"/>
        <pc:sldMkLst>
          <pc:docMk/>
          <pc:sldMk cId="4200050538" sldId="409"/>
        </pc:sldMkLst>
        <pc:picChg chg="add mod">
          <ac:chgData name="Clarisse Van Tichelen" userId="6a8b513d-1fa5-47e7-b0fd-2ed98f476fbb" providerId="ADAL" clId="{DAA16A5D-6367-4336-AE05-7D75F8AB58F9}" dt="2022-11-21T10:27:02.051" v="1707" actId="1076"/>
          <ac:picMkLst>
            <pc:docMk/>
            <pc:sldMk cId="4200050538" sldId="409"/>
            <ac:picMk id="7" creationId="{CF002BED-0A83-42E4-8BE0-8258CCD4F5D1}"/>
          </ac:picMkLst>
        </pc:picChg>
      </pc:sldChg>
      <pc:sldChg chg="addSp delSp modSp add mod">
        <pc:chgData name="Clarisse Van Tichelen" userId="6a8b513d-1fa5-47e7-b0fd-2ed98f476fbb" providerId="ADAL" clId="{DAA16A5D-6367-4336-AE05-7D75F8AB58F9}" dt="2022-11-29T09:23:49.712" v="5986" actId="6549"/>
        <pc:sldMkLst>
          <pc:docMk/>
          <pc:sldMk cId="2907446153" sldId="410"/>
        </pc:sldMkLst>
        <pc:spChg chg="mod">
          <ac:chgData name="Clarisse Van Tichelen" userId="6a8b513d-1fa5-47e7-b0fd-2ed98f476fbb" providerId="ADAL" clId="{DAA16A5D-6367-4336-AE05-7D75F8AB58F9}" dt="2022-11-21T10:32:26.705" v="2156" actId="20577"/>
          <ac:spMkLst>
            <pc:docMk/>
            <pc:sldMk cId="2907446153" sldId="410"/>
            <ac:spMk id="2" creationId="{2B84763F-2383-44CC-8FBB-93B438C52E20}"/>
          </ac:spMkLst>
        </pc:spChg>
        <pc:spChg chg="del">
          <ac:chgData name="Clarisse Van Tichelen" userId="6a8b513d-1fa5-47e7-b0fd-2ed98f476fbb" providerId="ADAL" clId="{DAA16A5D-6367-4336-AE05-7D75F8AB58F9}" dt="2022-11-21T10:32:32.846" v="2160" actId="478"/>
          <ac:spMkLst>
            <pc:docMk/>
            <pc:sldMk cId="2907446153" sldId="410"/>
            <ac:spMk id="3" creationId="{C7C3E289-3A47-4B29-ABF1-8DD2FA1AC405}"/>
          </ac:spMkLst>
        </pc:spChg>
        <pc:spChg chg="add mod">
          <ac:chgData name="Clarisse Van Tichelen" userId="6a8b513d-1fa5-47e7-b0fd-2ed98f476fbb" providerId="ADAL" clId="{DAA16A5D-6367-4336-AE05-7D75F8AB58F9}" dt="2022-11-29T09:23:49.712" v="5986" actId="6549"/>
          <ac:spMkLst>
            <pc:docMk/>
            <pc:sldMk cId="2907446153" sldId="410"/>
            <ac:spMk id="5" creationId="{9AAE86C3-D425-4375-AAFA-A9C5AFE6DFC2}"/>
          </ac:spMkLst>
        </pc:spChg>
        <pc:spChg chg="del">
          <ac:chgData name="Clarisse Van Tichelen" userId="6a8b513d-1fa5-47e7-b0fd-2ed98f476fbb" providerId="ADAL" clId="{DAA16A5D-6367-4336-AE05-7D75F8AB58F9}" dt="2022-11-21T10:32:32.144" v="2159" actId="478"/>
          <ac:spMkLst>
            <pc:docMk/>
            <pc:sldMk cId="2907446153" sldId="410"/>
            <ac:spMk id="9" creationId="{D67E2418-D37F-4BD4-B9FD-36E0BE5D980C}"/>
          </ac:spMkLst>
        </pc:spChg>
        <pc:spChg chg="del">
          <ac:chgData name="Clarisse Van Tichelen" userId="6a8b513d-1fa5-47e7-b0fd-2ed98f476fbb" providerId="ADAL" clId="{DAA16A5D-6367-4336-AE05-7D75F8AB58F9}" dt="2022-11-21T10:32:31.378" v="2158" actId="478"/>
          <ac:spMkLst>
            <pc:docMk/>
            <pc:sldMk cId="2907446153" sldId="410"/>
            <ac:spMk id="10" creationId="{B3670431-3162-4DB6-8AA8-AE6F32BCEDE7}"/>
          </ac:spMkLst>
        </pc:spChg>
        <pc:picChg chg="del">
          <ac:chgData name="Clarisse Van Tichelen" userId="6a8b513d-1fa5-47e7-b0fd-2ed98f476fbb" providerId="ADAL" clId="{DAA16A5D-6367-4336-AE05-7D75F8AB58F9}" dt="2022-11-21T10:32:30.737" v="2157" actId="478"/>
          <ac:picMkLst>
            <pc:docMk/>
            <pc:sldMk cId="2907446153" sldId="410"/>
            <ac:picMk id="7" creationId="{CF002BED-0A83-42E4-8BE0-8258CCD4F5D1}"/>
          </ac:picMkLst>
        </pc:picChg>
        <pc:picChg chg="add mod">
          <ac:chgData name="Clarisse Van Tichelen" userId="6a8b513d-1fa5-47e7-b0fd-2ed98f476fbb" providerId="ADAL" clId="{DAA16A5D-6367-4336-AE05-7D75F8AB58F9}" dt="2022-11-21T10:33:48.811" v="2201" actId="1076"/>
          <ac:picMkLst>
            <pc:docMk/>
            <pc:sldMk cId="2907446153" sldId="410"/>
            <ac:picMk id="11" creationId="{46C9016D-0087-432E-9FA9-312CDCD5EF47}"/>
          </ac:picMkLst>
        </pc:picChg>
      </pc:sldChg>
      <pc:sldChg chg="delSp modSp new mod">
        <pc:chgData name="Clarisse Van Tichelen" userId="6a8b513d-1fa5-47e7-b0fd-2ed98f476fbb" providerId="ADAL" clId="{DAA16A5D-6367-4336-AE05-7D75F8AB58F9}" dt="2022-11-22T15:47:14.748" v="5646" actId="20577"/>
        <pc:sldMkLst>
          <pc:docMk/>
          <pc:sldMk cId="4294046962" sldId="411"/>
        </pc:sldMkLst>
        <pc:spChg chg="mod">
          <ac:chgData name="Clarisse Van Tichelen" userId="6a8b513d-1fa5-47e7-b0fd-2ed98f476fbb" providerId="ADAL" clId="{DAA16A5D-6367-4336-AE05-7D75F8AB58F9}" dt="2022-11-22T14:59:48.765" v="3197" actId="20577"/>
          <ac:spMkLst>
            <pc:docMk/>
            <pc:sldMk cId="4294046962" sldId="411"/>
            <ac:spMk id="2" creationId="{6D1AE019-1A81-45B0-AA99-DE5229B532B2}"/>
          </ac:spMkLst>
        </pc:spChg>
        <pc:spChg chg="mod">
          <ac:chgData name="Clarisse Van Tichelen" userId="6a8b513d-1fa5-47e7-b0fd-2ed98f476fbb" providerId="ADAL" clId="{DAA16A5D-6367-4336-AE05-7D75F8AB58F9}" dt="2022-11-22T15:47:14.748" v="5646" actId="20577"/>
          <ac:spMkLst>
            <pc:docMk/>
            <pc:sldMk cId="4294046962" sldId="411"/>
            <ac:spMk id="3" creationId="{DA18B5D1-3F7D-4C9A-9390-BB3B69A05E4A}"/>
          </ac:spMkLst>
        </pc:spChg>
        <pc:spChg chg="del">
          <ac:chgData name="Clarisse Van Tichelen" userId="6a8b513d-1fa5-47e7-b0fd-2ed98f476fbb" providerId="ADAL" clId="{DAA16A5D-6367-4336-AE05-7D75F8AB58F9}" dt="2022-11-22T15:14:18.498" v="4673" actId="478"/>
          <ac:spMkLst>
            <pc:docMk/>
            <pc:sldMk cId="4294046962" sldId="411"/>
            <ac:spMk id="4" creationId="{2F7F3236-E97B-4CB1-9611-58E311A13F1F}"/>
          </ac:spMkLst>
        </pc:spChg>
        <pc:spChg chg="del">
          <ac:chgData name="Clarisse Van Tichelen" userId="6a8b513d-1fa5-47e7-b0fd-2ed98f476fbb" providerId="ADAL" clId="{DAA16A5D-6367-4336-AE05-7D75F8AB58F9}" dt="2022-11-22T15:14:20.042" v="4675" actId="478"/>
          <ac:spMkLst>
            <pc:docMk/>
            <pc:sldMk cId="4294046962" sldId="411"/>
            <ac:spMk id="5" creationId="{0AE21935-7BBF-4E09-889F-5BECC1D4CCC1}"/>
          </ac:spMkLst>
        </pc:spChg>
        <pc:spChg chg="del">
          <ac:chgData name="Clarisse Van Tichelen" userId="6a8b513d-1fa5-47e7-b0fd-2ed98f476fbb" providerId="ADAL" clId="{DAA16A5D-6367-4336-AE05-7D75F8AB58F9}" dt="2022-11-22T15:14:19.157" v="4674" actId="478"/>
          <ac:spMkLst>
            <pc:docMk/>
            <pc:sldMk cId="4294046962" sldId="411"/>
            <ac:spMk id="6" creationId="{C3A0AD0B-A966-4174-99A4-B21C67267D46}"/>
          </ac:spMkLst>
        </pc:spChg>
      </pc:sldChg>
      <pc:sldChg chg="addSp delSp modSp new mod setBg">
        <pc:chgData name="Clarisse Van Tichelen" userId="6a8b513d-1fa5-47e7-b0fd-2ed98f476fbb" providerId="ADAL" clId="{DAA16A5D-6367-4336-AE05-7D75F8AB58F9}" dt="2022-11-30T12:25:54.943" v="6202" actId="20577"/>
        <pc:sldMkLst>
          <pc:docMk/>
          <pc:sldMk cId="3992308531" sldId="412"/>
        </pc:sldMkLst>
        <pc:spChg chg="mod">
          <ac:chgData name="Clarisse Van Tichelen" userId="6a8b513d-1fa5-47e7-b0fd-2ed98f476fbb" providerId="ADAL" clId="{DAA16A5D-6367-4336-AE05-7D75F8AB58F9}" dt="2022-11-29T09:27:18.277" v="6068" actId="26606"/>
          <ac:spMkLst>
            <pc:docMk/>
            <pc:sldMk cId="3992308531" sldId="412"/>
            <ac:spMk id="2" creationId="{58952774-DFAA-4A54-A74C-D5762781A142}"/>
          </ac:spMkLst>
        </pc:spChg>
        <pc:spChg chg="mod">
          <ac:chgData name="Clarisse Van Tichelen" userId="6a8b513d-1fa5-47e7-b0fd-2ed98f476fbb" providerId="ADAL" clId="{DAA16A5D-6367-4336-AE05-7D75F8AB58F9}" dt="2022-11-30T12:25:35.883" v="6198" actId="6549"/>
          <ac:spMkLst>
            <pc:docMk/>
            <pc:sldMk cId="3992308531" sldId="412"/>
            <ac:spMk id="3" creationId="{0BB2CDFA-E1FA-4EBC-94B4-878A9BACF47D}"/>
          </ac:spMkLst>
        </pc:spChg>
        <pc:spChg chg="del">
          <ac:chgData name="Clarisse Van Tichelen" userId="6a8b513d-1fa5-47e7-b0fd-2ed98f476fbb" providerId="ADAL" clId="{DAA16A5D-6367-4336-AE05-7D75F8AB58F9}" dt="2022-11-21T11:00:22.603" v="3170" actId="478"/>
          <ac:spMkLst>
            <pc:docMk/>
            <pc:sldMk cId="3992308531" sldId="412"/>
            <ac:spMk id="4" creationId="{F7A2F51A-F6A0-4A6F-8982-3868C9B2B087}"/>
          </ac:spMkLst>
        </pc:spChg>
        <pc:spChg chg="del">
          <ac:chgData name="Clarisse Van Tichelen" userId="6a8b513d-1fa5-47e7-b0fd-2ed98f476fbb" providerId="ADAL" clId="{DAA16A5D-6367-4336-AE05-7D75F8AB58F9}" dt="2022-11-21T11:00:24.014" v="3172" actId="478"/>
          <ac:spMkLst>
            <pc:docMk/>
            <pc:sldMk cId="3992308531" sldId="412"/>
            <ac:spMk id="5" creationId="{C60202B5-3313-452A-890C-B0831C790717}"/>
          </ac:spMkLst>
        </pc:spChg>
        <pc:spChg chg="del">
          <ac:chgData name="Clarisse Van Tichelen" userId="6a8b513d-1fa5-47e7-b0fd-2ed98f476fbb" providerId="ADAL" clId="{DAA16A5D-6367-4336-AE05-7D75F8AB58F9}" dt="2022-11-21T11:00:23.323" v="3171" actId="478"/>
          <ac:spMkLst>
            <pc:docMk/>
            <pc:sldMk cId="3992308531" sldId="412"/>
            <ac:spMk id="6" creationId="{BEA7C763-35B3-4D89-A0DD-700473DB93EE}"/>
          </ac:spMkLst>
        </pc:spChg>
        <pc:spChg chg="add mod">
          <ac:chgData name="Clarisse Van Tichelen" userId="6a8b513d-1fa5-47e7-b0fd-2ed98f476fbb" providerId="ADAL" clId="{DAA16A5D-6367-4336-AE05-7D75F8AB58F9}" dt="2022-11-30T12:25:54.943" v="6202" actId="20577"/>
          <ac:spMkLst>
            <pc:docMk/>
            <pc:sldMk cId="3992308531" sldId="412"/>
            <ac:spMk id="8" creationId="{BAB17A9B-584E-4E8E-AD18-946DCC1E3D38}"/>
          </ac:spMkLst>
        </pc:spChg>
        <pc:spChg chg="add">
          <ac:chgData name="Clarisse Van Tichelen" userId="6a8b513d-1fa5-47e7-b0fd-2ed98f476fbb" providerId="ADAL" clId="{DAA16A5D-6367-4336-AE05-7D75F8AB58F9}" dt="2022-11-29T09:27:18.277" v="6068" actId="26606"/>
          <ac:spMkLst>
            <pc:docMk/>
            <pc:sldMk cId="3992308531" sldId="412"/>
            <ac:spMk id="10" creationId="{C1A9B9E1-AE3D-4F69-9670-71C92ED1BCEE}"/>
          </ac:spMkLst>
        </pc:spChg>
        <pc:picChg chg="add del mod">
          <ac:chgData name="Clarisse Van Tichelen" userId="6a8b513d-1fa5-47e7-b0fd-2ed98f476fbb" providerId="ADAL" clId="{DAA16A5D-6367-4336-AE05-7D75F8AB58F9}" dt="2022-11-30T12:25:37.055" v="6199" actId="478"/>
          <ac:picMkLst>
            <pc:docMk/>
            <pc:sldMk cId="3992308531" sldId="412"/>
            <ac:picMk id="5" creationId="{E5149B05-1012-481D-971F-FF328C7DF5F0}"/>
          </ac:picMkLst>
        </pc:picChg>
        <pc:cxnChg chg="add">
          <ac:chgData name="Clarisse Van Tichelen" userId="6a8b513d-1fa5-47e7-b0fd-2ed98f476fbb" providerId="ADAL" clId="{DAA16A5D-6367-4336-AE05-7D75F8AB58F9}" dt="2022-11-29T09:27:18.277" v="6068" actId="26606"/>
          <ac:cxnSpMkLst>
            <pc:docMk/>
            <pc:sldMk cId="3992308531" sldId="412"/>
            <ac:cxnSpMk id="12" creationId="{3234ED8A-BEE3-4F34-B45B-731E1E292E3C}"/>
          </ac:cxnSpMkLst>
        </pc:cxnChg>
      </pc:sldChg>
      <pc:sldChg chg="modSp add del mod">
        <pc:chgData name="Clarisse Van Tichelen" userId="6a8b513d-1fa5-47e7-b0fd-2ed98f476fbb" providerId="ADAL" clId="{DAA16A5D-6367-4336-AE05-7D75F8AB58F9}" dt="2022-11-30T16:19:46.916" v="6817" actId="2696"/>
        <pc:sldMkLst>
          <pc:docMk/>
          <pc:sldMk cId="560108573" sldId="413"/>
        </pc:sldMkLst>
        <pc:spChg chg="mod">
          <ac:chgData name="Clarisse Van Tichelen" userId="6a8b513d-1fa5-47e7-b0fd-2ed98f476fbb" providerId="ADAL" clId="{DAA16A5D-6367-4336-AE05-7D75F8AB58F9}" dt="2022-11-21T10:47:30.533" v="2667" actId="20577"/>
          <ac:spMkLst>
            <pc:docMk/>
            <pc:sldMk cId="560108573" sldId="413"/>
            <ac:spMk id="5122" creationId="{47038F20-4FFA-4456-83D9-596E16DF5F58}"/>
          </ac:spMkLst>
        </pc:spChg>
        <pc:spChg chg="mod">
          <ac:chgData name="Clarisse Van Tichelen" userId="6a8b513d-1fa5-47e7-b0fd-2ed98f476fbb" providerId="ADAL" clId="{DAA16A5D-6367-4336-AE05-7D75F8AB58F9}" dt="2022-11-30T12:36:39.394" v="6253" actId="14100"/>
          <ac:spMkLst>
            <pc:docMk/>
            <pc:sldMk cId="560108573" sldId="413"/>
            <ac:spMk id="5123" creationId="{F3F7CA9A-2C51-48B7-B837-26761D06BDE1}"/>
          </ac:spMkLst>
        </pc:spChg>
      </pc:sldChg>
      <pc:sldChg chg="add">
        <pc:chgData name="Clarisse Van Tichelen" userId="6a8b513d-1fa5-47e7-b0fd-2ed98f476fbb" providerId="ADAL" clId="{DAA16A5D-6367-4336-AE05-7D75F8AB58F9}" dt="2022-11-30T16:19:50.490" v="6818"/>
        <pc:sldMkLst>
          <pc:docMk/>
          <pc:sldMk cId="2797325876" sldId="413"/>
        </pc:sldMkLst>
      </pc:sldChg>
      <pc:sldChg chg="delSp modSp add mod">
        <pc:chgData name="Clarisse Van Tichelen" userId="6a8b513d-1fa5-47e7-b0fd-2ed98f476fbb" providerId="ADAL" clId="{DAA16A5D-6367-4336-AE05-7D75F8AB58F9}" dt="2022-11-22T15:23:00.567" v="4780" actId="12"/>
        <pc:sldMkLst>
          <pc:docMk/>
          <pc:sldMk cId="353200324" sldId="414"/>
        </pc:sldMkLst>
        <pc:spChg chg="mod">
          <ac:chgData name="Clarisse Van Tichelen" userId="6a8b513d-1fa5-47e7-b0fd-2ed98f476fbb" providerId="ADAL" clId="{DAA16A5D-6367-4336-AE05-7D75F8AB58F9}" dt="2022-11-22T15:21:37.375" v="4776" actId="20577"/>
          <ac:spMkLst>
            <pc:docMk/>
            <pc:sldMk cId="353200324" sldId="414"/>
            <ac:spMk id="2" creationId="{6D1AE019-1A81-45B0-AA99-DE5229B532B2}"/>
          </ac:spMkLst>
        </pc:spChg>
        <pc:spChg chg="mod">
          <ac:chgData name="Clarisse Van Tichelen" userId="6a8b513d-1fa5-47e7-b0fd-2ed98f476fbb" providerId="ADAL" clId="{DAA16A5D-6367-4336-AE05-7D75F8AB58F9}" dt="2022-11-22T15:23:00.567" v="4780" actId="12"/>
          <ac:spMkLst>
            <pc:docMk/>
            <pc:sldMk cId="353200324" sldId="414"/>
            <ac:spMk id="3" creationId="{DA18B5D1-3F7D-4C9A-9390-BB3B69A05E4A}"/>
          </ac:spMkLst>
        </pc:spChg>
        <pc:spChg chg="del">
          <ac:chgData name="Clarisse Van Tichelen" userId="6a8b513d-1fa5-47e7-b0fd-2ed98f476fbb" providerId="ADAL" clId="{DAA16A5D-6367-4336-AE05-7D75F8AB58F9}" dt="2022-11-22T15:17:24.518" v="4742" actId="478"/>
          <ac:spMkLst>
            <pc:docMk/>
            <pc:sldMk cId="353200324" sldId="414"/>
            <ac:spMk id="4" creationId="{2F7F3236-E97B-4CB1-9611-58E311A13F1F}"/>
          </ac:spMkLst>
        </pc:spChg>
        <pc:spChg chg="del">
          <ac:chgData name="Clarisse Van Tichelen" userId="6a8b513d-1fa5-47e7-b0fd-2ed98f476fbb" providerId="ADAL" clId="{DAA16A5D-6367-4336-AE05-7D75F8AB58F9}" dt="2022-11-22T15:17:20.703" v="4740" actId="478"/>
          <ac:spMkLst>
            <pc:docMk/>
            <pc:sldMk cId="353200324" sldId="414"/>
            <ac:spMk id="5" creationId="{0AE21935-7BBF-4E09-889F-5BECC1D4CCC1}"/>
          </ac:spMkLst>
        </pc:spChg>
        <pc:spChg chg="del">
          <ac:chgData name="Clarisse Van Tichelen" userId="6a8b513d-1fa5-47e7-b0fd-2ed98f476fbb" providerId="ADAL" clId="{DAA16A5D-6367-4336-AE05-7D75F8AB58F9}" dt="2022-11-22T15:17:22.574" v="4741" actId="478"/>
          <ac:spMkLst>
            <pc:docMk/>
            <pc:sldMk cId="353200324" sldId="414"/>
            <ac:spMk id="6" creationId="{C3A0AD0B-A966-4174-99A4-B21C67267D46}"/>
          </ac:spMkLst>
        </pc:spChg>
      </pc:sldChg>
      <pc:sldChg chg="addSp delSp modSp add mod ord">
        <pc:chgData name="Clarisse Van Tichelen" userId="6a8b513d-1fa5-47e7-b0fd-2ed98f476fbb" providerId="ADAL" clId="{DAA16A5D-6367-4336-AE05-7D75F8AB58F9}" dt="2022-11-22T15:17:43.325" v="4748" actId="478"/>
        <pc:sldMkLst>
          <pc:docMk/>
          <pc:sldMk cId="4265421236" sldId="415"/>
        </pc:sldMkLst>
        <pc:spChg chg="mod">
          <ac:chgData name="Clarisse Van Tichelen" userId="6a8b513d-1fa5-47e7-b0fd-2ed98f476fbb" providerId="ADAL" clId="{DAA16A5D-6367-4336-AE05-7D75F8AB58F9}" dt="2022-11-22T15:03:11.887" v="3647" actId="20577"/>
          <ac:spMkLst>
            <pc:docMk/>
            <pc:sldMk cId="4265421236" sldId="415"/>
            <ac:spMk id="3" creationId="{DA18B5D1-3F7D-4C9A-9390-BB3B69A05E4A}"/>
          </ac:spMkLst>
        </pc:spChg>
        <pc:spChg chg="del">
          <ac:chgData name="Clarisse Van Tichelen" userId="6a8b513d-1fa5-47e7-b0fd-2ed98f476fbb" providerId="ADAL" clId="{DAA16A5D-6367-4336-AE05-7D75F8AB58F9}" dt="2022-11-22T15:17:43.325" v="4748" actId="478"/>
          <ac:spMkLst>
            <pc:docMk/>
            <pc:sldMk cId="4265421236" sldId="415"/>
            <ac:spMk id="4" creationId="{2F7F3236-E97B-4CB1-9611-58E311A13F1F}"/>
          </ac:spMkLst>
        </pc:spChg>
        <pc:spChg chg="del mod">
          <ac:chgData name="Clarisse Van Tichelen" userId="6a8b513d-1fa5-47e7-b0fd-2ed98f476fbb" providerId="ADAL" clId="{DAA16A5D-6367-4336-AE05-7D75F8AB58F9}" dt="2022-11-22T15:17:39.061" v="4747" actId="478"/>
          <ac:spMkLst>
            <pc:docMk/>
            <pc:sldMk cId="4265421236" sldId="415"/>
            <ac:spMk id="5" creationId="{0AE21935-7BBF-4E09-889F-5BECC1D4CCC1}"/>
          </ac:spMkLst>
        </pc:spChg>
        <pc:picChg chg="add">
          <ac:chgData name="Clarisse Van Tichelen" userId="6a8b513d-1fa5-47e7-b0fd-2ed98f476fbb" providerId="ADAL" clId="{DAA16A5D-6367-4336-AE05-7D75F8AB58F9}" dt="2022-11-22T15:04:52.932" v="3648" actId="22"/>
          <ac:picMkLst>
            <pc:docMk/>
            <pc:sldMk cId="4265421236" sldId="415"/>
            <ac:picMk id="8" creationId="{E0D22D98-D9D6-4C66-ACEF-071EF4EC1A8C}"/>
          </ac:picMkLst>
        </pc:picChg>
      </pc:sldChg>
      <pc:sldChg chg="delSp modSp add mod modNotesTx">
        <pc:chgData name="Clarisse Van Tichelen" userId="6a8b513d-1fa5-47e7-b0fd-2ed98f476fbb" providerId="ADAL" clId="{DAA16A5D-6367-4336-AE05-7D75F8AB58F9}" dt="2022-11-30T16:28:07.036" v="6822" actId="20577"/>
        <pc:sldMkLst>
          <pc:docMk/>
          <pc:sldMk cId="1991709147" sldId="416"/>
        </pc:sldMkLst>
        <pc:spChg chg="mod">
          <ac:chgData name="Clarisse Van Tichelen" userId="6a8b513d-1fa5-47e7-b0fd-2ed98f476fbb" providerId="ADAL" clId="{DAA16A5D-6367-4336-AE05-7D75F8AB58F9}" dt="2022-11-22T15:05:22.593" v="3655" actId="20577"/>
          <ac:spMkLst>
            <pc:docMk/>
            <pc:sldMk cId="1991709147" sldId="416"/>
            <ac:spMk id="2" creationId="{6D1AE019-1A81-45B0-AA99-DE5229B532B2}"/>
          </ac:spMkLst>
        </pc:spChg>
        <pc:spChg chg="mod">
          <ac:chgData name="Clarisse Van Tichelen" userId="6a8b513d-1fa5-47e7-b0fd-2ed98f476fbb" providerId="ADAL" clId="{DAA16A5D-6367-4336-AE05-7D75F8AB58F9}" dt="2022-11-30T16:28:07.036" v="6822" actId="20577"/>
          <ac:spMkLst>
            <pc:docMk/>
            <pc:sldMk cId="1991709147" sldId="416"/>
            <ac:spMk id="3" creationId="{DA18B5D1-3F7D-4C9A-9390-BB3B69A05E4A}"/>
          </ac:spMkLst>
        </pc:spChg>
        <pc:spChg chg="del">
          <ac:chgData name="Clarisse Van Tichelen" userId="6a8b513d-1fa5-47e7-b0fd-2ed98f476fbb" providerId="ADAL" clId="{DAA16A5D-6367-4336-AE05-7D75F8AB58F9}" dt="2022-11-22T15:17:29.612" v="4743" actId="478"/>
          <ac:spMkLst>
            <pc:docMk/>
            <pc:sldMk cId="1991709147" sldId="416"/>
            <ac:spMk id="4" creationId="{2F7F3236-E97B-4CB1-9611-58E311A13F1F}"/>
          </ac:spMkLst>
        </pc:spChg>
        <pc:spChg chg="del">
          <ac:chgData name="Clarisse Van Tichelen" userId="6a8b513d-1fa5-47e7-b0fd-2ed98f476fbb" providerId="ADAL" clId="{DAA16A5D-6367-4336-AE05-7D75F8AB58F9}" dt="2022-11-22T15:17:33.756" v="4745" actId="478"/>
          <ac:spMkLst>
            <pc:docMk/>
            <pc:sldMk cId="1991709147" sldId="416"/>
            <ac:spMk id="5" creationId="{0AE21935-7BBF-4E09-889F-5BECC1D4CCC1}"/>
          </ac:spMkLst>
        </pc:spChg>
        <pc:spChg chg="del">
          <ac:chgData name="Clarisse Van Tichelen" userId="6a8b513d-1fa5-47e7-b0fd-2ed98f476fbb" providerId="ADAL" clId="{DAA16A5D-6367-4336-AE05-7D75F8AB58F9}" dt="2022-11-22T15:17:31.471" v="4744" actId="478"/>
          <ac:spMkLst>
            <pc:docMk/>
            <pc:sldMk cId="1991709147" sldId="416"/>
            <ac:spMk id="6" creationId="{C3A0AD0B-A966-4174-99A4-B21C67267D46}"/>
          </ac:spMkLst>
        </pc:spChg>
      </pc:sldChg>
      <pc:sldChg chg="delSp modSp add mod">
        <pc:chgData name="Clarisse Van Tichelen" userId="6a8b513d-1fa5-47e7-b0fd-2ed98f476fbb" providerId="ADAL" clId="{DAA16A5D-6367-4336-AE05-7D75F8AB58F9}" dt="2022-11-22T15:19:34.997" v="4771" actId="20577"/>
        <pc:sldMkLst>
          <pc:docMk/>
          <pc:sldMk cId="779458995" sldId="417"/>
        </pc:sldMkLst>
        <pc:spChg chg="mod">
          <ac:chgData name="Clarisse Van Tichelen" userId="6a8b513d-1fa5-47e7-b0fd-2ed98f476fbb" providerId="ADAL" clId="{DAA16A5D-6367-4336-AE05-7D75F8AB58F9}" dt="2022-11-22T15:09:38.098" v="4163" actId="20577"/>
          <ac:spMkLst>
            <pc:docMk/>
            <pc:sldMk cId="779458995" sldId="417"/>
            <ac:spMk id="2" creationId="{6D1AE019-1A81-45B0-AA99-DE5229B532B2}"/>
          </ac:spMkLst>
        </pc:spChg>
        <pc:spChg chg="mod">
          <ac:chgData name="Clarisse Van Tichelen" userId="6a8b513d-1fa5-47e7-b0fd-2ed98f476fbb" providerId="ADAL" clId="{DAA16A5D-6367-4336-AE05-7D75F8AB58F9}" dt="2022-11-22T15:19:34.997" v="4771" actId="20577"/>
          <ac:spMkLst>
            <pc:docMk/>
            <pc:sldMk cId="779458995" sldId="417"/>
            <ac:spMk id="3" creationId="{DA18B5D1-3F7D-4C9A-9390-BB3B69A05E4A}"/>
          </ac:spMkLst>
        </pc:spChg>
        <pc:spChg chg="del">
          <ac:chgData name="Clarisse Van Tichelen" userId="6a8b513d-1fa5-47e7-b0fd-2ed98f476fbb" providerId="ADAL" clId="{DAA16A5D-6367-4336-AE05-7D75F8AB58F9}" dt="2022-11-22T15:17:46.940" v="4749" actId="478"/>
          <ac:spMkLst>
            <pc:docMk/>
            <pc:sldMk cId="779458995" sldId="417"/>
            <ac:spMk id="4" creationId="{2F7F3236-E97B-4CB1-9611-58E311A13F1F}"/>
          </ac:spMkLst>
        </pc:spChg>
        <pc:spChg chg="del">
          <ac:chgData name="Clarisse Van Tichelen" userId="6a8b513d-1fa5-47e7-b0fd-2ed98f476fbb" providerId="ADAL" clId="{DAA16A5D-6367-4336-AE05-7D75F8AB58F9}" dt="2022-11-22T15:17:51.235" v="4751" actId="478"/>
          <ac:spMkLst>
            <pc:docMk/>
            <pc:sldMk cId="779458995" sldId="417"/>
            <ac:spMk id="5" creationId="{0AE21935-7BBF-4E09-889F-5BECC1D4CCC1}"/>
          </ac:spMkLst>
        </pc:spChg>
        <pc:spChg chg="del">
          <ac:chgData name="Clarisse Van Tichelen" userId="6a8b513d-1fa5-47e7-b0fd-2ed98f476fbb" providerId="ADAL" clId="{DAA16A5D-6367-4336-AE05-7D75F8AB58F9}" dt="2022-11-22T15:17:48.604" v="4750" actId="478"/>
          <ac:spMkLst>
            <pc:docMk/>
            <pc:sldMk cId="779458995" sldId="417"/>
            <ac:spMk id="6" creationId="{C3A0AD0B-A966-4174-99A4-B21C67267D46}"/>
          </ac:spMkLst>
        </pc:spChg>
      </pc:sldChg>
      <pc:sldChg chg="delSp modSp add mod modNotesTx">
        <pc:chgData name="Clarisse Van Tichelen" userId="6a8b513d-1fa5-47e7-b0fd-2ed98f476fbb" providerId="ADAL" clId="{DAA16A5D-6367-4336-AE05-7D75F8AB58F9}" dt="2022-11-29T09:22:30.134" v="5982" actId="20577"/>
        <pc:sldMkLst>
          <pc:docMk/>
          <pc:sldMk cId="1498451917" sldId="418"/>
        </pc:sldMkLst>
        <pc:spChg chg="mod">
          <ac:chgData name="Clarisse Van Tichelen" userId="6a8b513d-1fa5-47e7-b0fd-2ed98f476fbb" providerId="ADAL" clId="{DAA16A5D-6367-4336-AE05-7D75F8AB58F9}" dt="2022-11-22T15:10:26.494" v="4352" actId="20577"/>
          <ac:spMkLst>
            <pc:docMk/>
            <pc:sldMk cId="1498451917" sldId="418"/>
            <ac:spMk id="2" creationId="{6D1AE019-1A81-45B0-AA99-DE5229B532B2}"/>
          </ac:spMkLst>
        </pc:spChg>
        <pc:spChg chg="mod">
          <ac:chgData name="Clarisse Van Tichelen" userId="6a8b513d-1fa5-47e7-b0fd-2ed98f476fbb" providerId="ADAL" clId="{DAA16A5D-6367-4336-AE05-7D75F8AB58F9}" dt="2022-11-29T09:20:31.219" v="5870" actId="20577"/>
          <ac:spMkLst>
            <pc:docMk/>
            <pc:sldMk cId="1498451917" sldId="418"/>
            <ac:spMk id="3" creationId="{DA18B5D1-3F7D-4C9A-9390-BB3B69A05E4A}"/>
          </ac:spMkLst>
        </pc:spChg>
        <pc:spChg chg="del">
          <ac:chgData name="Clarisse Van Tichelen" userId="6a8b513d-1fa5-47e7-b0fd-2ed98f476fbb" providerId="ADAL" clId="{DAA16A5D-6367-4336-AE05-7D75F8AB58F9}" dt="2022-11-22T15:17:58.446" v="4754" actId="478"/>
          <ac:spMkLst>
            <pc:docMk/>
            <pc:sldMk cId="1498451917" sldId="418"/>
            <ac:spMk id="4" creationId="{2F7F3236-E97B-4CB1-9611-58E311A13F1F}"/>
          </ac:spMkLst>
        </pc:spChg>
        <pc:spChg chg="del">
          <ac:chgData name="Clarisse Van Tichelen" userId="6a8b513d-1fa5-47e7-b0fd-2ed98f476fbb" providerId="ADAL" clId="{DAA16A5D-6367-4336-AE05-7D75F8AB58F9}" dt="2022-11-22T15:17:54.567" v="4752" actId="478"/>
          <ac:spMkLst>
            <pc:docMk/>
            <pc:sldMk cId="1498451917" sldId="418"/>
            <ac:spMk id="5" creationId="{0AE21935-7BBF-4E09-889F-5BECC1D4CCC1}"/>
          </ac:spMkLst>
        </pc:spChg>
        <pc:spChg chg="del">
          <ac:chgData name="Clarisse Van Tichelen" userId="6a8b513d-1fa5-47e7-b0fd-2ed98f476fbb" providerId="ADAL" clId="{DAA16A5D-6367-4336-AE05-7D75F8AB58F9}" dt="2022-11-22T15:17:56.432" v="4753" actId="478"/>
          <ac:spMkLst>
            <pc:docMk/>
            <pc:sldMk cId="1498451917" sldId="418"/>
            <ac:spMk id="6" creationId="{C3A0AD0B-A966-4174-99A4-B21C67267D46}"/>
          </ac:spMkLst>
        </pc:spChg>
      </pc:sldChg>
      <pc:sldChg chg="delSp modSp add mod">
        <pc:chgData name="Clarisse Van Tichelen" userId="6a8b513d-1fa5-47e7-b0fd-2ed98f476fbb" providerId="ADAL" clId="{DAA16A5D-6367-4336-AE05-7D75F8AB58F9}" dt="2022-11-22T15:18:41.946" v="4757" actId="478"/>
        <pc:sldMkLst>
          <pc:docMk/>
          <pc:sldMk cId="1174238519" sldId="419"/>
        </pc:sldMkLst>
        <pc:spChg chg="mod">
          <ac:chgData name="Clarisse Van Tichelen" userId="6a8b513d-1fa5-47e7-b0fd-2ed98f476fbb" providerId="ADAL" clId="{DAA16A5D-6367-4336-AE05-7D75F8AB58F9}" dt="2022-11-22T15:11:18.694" v="4453" actId="20577"/>
          <ac:spMkLst>
            <pc:docMk/>
            <pc:sldMk cId="1174238519" sldId="419"/>
            <ac:spMk id="2" creationId="{6D1AE019-1A81-45B0-AA99-DE5229B532B2}"/>
          </ac:spMkLst>
        </pc:spChg>
        <pc:spChg chg="mod">
          <ac:chgData name="Clarisse Van Tichelen" userId="6a8b513d-1fa5-47e7-b0fd-2ed98f476fbb" providerId="ADAL" clId="{DAA16A5D-6367-4336-AE05-7D75F8AB58F9}" dt="2022-11-22T15:11:46.352" v="4457"/>
          <ac:spMkLst>
            <pc:docMk/>
            <pc:sldMk cId="1174238519" sldId="419"/>
            <ac:spMk id="3" creationId="{DA18B5D1-3F7D-4C9A-9390-BB3B69A05E4A}"/>
          </ac:spMkLst>
        </pc:spChg>
        <pc:spChg chg="del">
          <ac:chgData name="Clarisse Van Tichelen" userId="6a8b513d-1fa5-47e7-b0fd-2ed98f476fbb" providerId="ADAL" clId="{DAA16A5D-6367-4336-AE05-7D75F8AB58F9}" dt="2022-11-22T15:18:37.332" v="4755" actId="478"/>
          <ac:spMkLst>
            <pc:docMk/>
            <pc:sldMk cId="1174238519" sldId="419"/>
            <ac:spMk id="4" creationId="{2F7F3236-E97B-4CB1-9611-58E311A13F1F}"/>
          </ac:spMkLst>
        </pc:spChg>
        <pc:spChg chg="del">
          <ac:chgData name="Clarisse Van Tichelen" userId="6a8b513d-1fa5-47e7-b0fd-2ed98f476fbb" providerId="ADAL" clId="{DAA16A5D-6367-4336-AE05-7D75F8AB58F9}" dt="2022-11-22T15:18:41.946" v="4757" actId="478"/>
          <ac:spMkLst>
            <pc:docMk/>
            <pc:sldMk cId="1174238519" sldId="419"/>
            <ac:spMk id="5" creationId="{0AE21935-7BBF-4E09-889F-5BECC1D4CCC1}"/>
          </ac:spMkLst>
        </pc:spChg>
        <pc:spChg chg="del">
          <ac:chgData name="Clarisse Van Tichelen" userId="6a8b513d-1fa5-47e7-b0fd-2ed98f476fbb" providerId="ADAL" clId="{DAA16A5D-6367-4336-AE05-7D75F8AB58F9}" dt="2022-11-22T15:18:39.183" v="4756" actId="478"/>
          <ac:spMkLst>
            <pc:docMk/>
            <pc:sldMk cId="1174238519" sldId="419"/>
            <ac:spMk id="6" creationId="{C3A0AD0B-A966-4174-99A4-B21C67267D46}"/>
          </ac:spMkLst>
        </pc:spChg>
      </pc:sldChg>
      <pc:sldChg chg="delSp modSp add mod">
        <pc:chgData name="Clarisse Van Tichelen" userId="6a8b513d-1fa5-47e7-b0fd-2ed98f476fbb" providerId="ADAL" clId="{DAA16A5D-6367-4336-AE05-7D75F8AB58F9}" dt="2022-12-01T15:23:40.808" v="6953" actId="6549"/>
        <pc:sldMkLst>
          <pc:docMk/>
          <pc:sldMk cId="387261679" sldId="420"/>
        </pc:sldMkLst>
        <pc:spChg chg="mod">
          <ac:chgData name="Clarisse Van Tichelen" userId="6a8b513d-1fa5-47e7-b0fd-2ed98f476fbb" providerId="ADAL" clId="{DAA16A5D-6367-4336-AE05-7D75F8AB58F9}" dt="2022-11-22T15:11:53.916" v="4488" actId="20577"/>
          <ac:spMkLst>
            <pc:docMk/>
            <pc:sldMk cId="387261679" sldId="420"/>
            <ac:spMk id="2" creationId="{6D1AE019-1A81-45B0-AA99-DE5229B532B2}"/>
          </ac:spMkLst>
        </pc:spChg>
        <pc:spChg chg="mod">
          <ac:chgData name="Clarisse Van Tichelen" userId="6a8b513d-1fa5-47e7-b0fd-2ed98f476fbb" providerId="ADAL" clId="{DAA16A5D-6367-4336-AE05-7D75F8AB58F9}" dt="2022-12-01T15:23:40.808" v="6953" actId="6549"/>
          <ac:spMkLst>
            <pc:docMk/>
            <pc:sldMk cId="387261679" sldId="420"/>
            <ac:spMk id="3" creationId="{DA18B5D1-3F7D-4C9A-9390-BB3B69A05E4A}"/>
          </ac:spMkLst>
        </pc:spChg>
        <pc:spChg chg="del">
          <ac:chgData name="Clarisse Van Tichelen" userId="6a8b513d-1fa5-47e7-b0fd-2ed98f476fbb" providerId="ADAL" clId="{DAA16A5D-6367-4336-AE05-7D75F8AB58F9}" dt="2022-11-22T15:18:45.278" v="4758" actId="478"/>
          <ac:spMkLst>
            <pc:docMk/>
            <pc:sldMk cId="387261679" sldId="420"/>
            <ac:spMk id="4" creationId="{2F7F3236-E97B-4CB1-9611-58E311A13F1F}"/>
          </ac:spMkLst>
        </pc:spChg>
        <pc:spChg chg="del mod">
          <ac:chgData name="Clarisse Van Tichelen" userId="6a8b513d-1fa5-47e7-b0fd-2ed98f476fbb" providerId="ADAL" clId="{DAA16A5D-6367-4336-AE05-7D75F8AB58F9}" dt="2022-11-22T15:18:52.380" v="4761" actId="478"/>
          <ac:spMkLst>
            <pc:docMk/>
            <pc:sldMk cId="387261679" sldId="420"/>
            <ac:spMk id="5" creationId="{0AE21935-7BBF-4E09-889F-5BECC1D4CCC1}"/>
          </ac:spMkLst>
        </pc:spChg>
        <pc:spChg chg="del">
          <ac:chgData name="Clarisse Van Tichelen" userId="6a8b513d-1fa5-47e7-b0fd-2ed98f476fbb" providerId="ADAL" clId="{DAA16A5D-6367-4336-AE05-7D75F8AB58F9}" dt="2022-11-22T15:18:48.211" v="4759" actId="478"/>
          <ac:spMkLst>
            <pc:docMk/>
            <pc:sldMk cId="387261679" sldId="420"/>
            <ac:spMk id="6" creationId="{C3A0AD0B-A966-4174-99A4-B21C67267D46}"/>
          </ac:spMkLst>
        </pc:spChg>
      </pc:sldChg>
      <pc:sldChg chg="delSp modSp add mod">
        <pc:chgData name="Clarisse Van Tichelen" userId="6a8b513d-1fa5-47e7-b0fd-2ed98f476fbb" providerId="ADAL" clId="{DAA16A5D-6367-4336-AE05-7D75F8AB58F9}" dt="2022-11-22T15:19:51.623" v="4775" actId="403"/>
        <pc:sldMkLst>
          <pc:docMk/>
          <pc:sldMk cId="278471729" sldId="421"/>
        </pc:sldMkLst>
        <pc:spChg chg="mod">
          <ac:chgData name="Clarisse Van Tichelen" userId="6a8b513d-1fa5-47e7-b0fd-2ed98f476fbb" providerId="ADAL" clId="{DAA16A5D-6367-4336-AE05-7D75F8AB58F9}" dt="2022-11-22T15:12:10.189" v="4499" actId="20577"/>
          <ac:spMkLst>
            <pc:docMk/>
            <pc:sldMk cId="278471729" sldId="421"/>
            <ac:spMk id="2" creationId="{6D1AE019-1A81-45B0-AA99-DE5229B532B2}"/>
          </ac:spMkLst>
        </pc:spChg>
        <pc:spChg chg="mod">
          <ac:chgData name="Clarisse Van Tichelen" userId="6a8b513d-1fa5-47e7-b0fd-2ed98f476fbb" providerId="ADAL" clId="{DAA16A5D-6367-4336-AE05-7D75F8AB58F9}" dt="2022-11-22T15:19:51.623" v="4775" actId="403"/>
          <ac:spMkLst>
            <pc:docMk/>
            <pc:sldMk cId="278471729" sldId="421"/>
            <ac:spMk id="3" creationId="{DA18B5D1-3F7D-4C9A-9390-BB3B69A05E4A}"/>
          </ac:spMkLst>
        </pc:spChg>
        <pc:spChg chg="del">
          <ac:chgData name="Clarisse Van Tichelen" userId="6a8b513d-1fa5-47e7-b0fd-2ed98f476fbb" providerId="ADAL" clId="{DAA16A5D-6367-4336-AE05-7D75F8AB58F9}" dt="2022-11-22T15:18:55.535" v="4762" actId="478"/>
          <ac:spMkLst>
            <pc:docMk/>
            <pc:sldMk cId="278471729" sldId="421"/>
            <ac:spMk id="4" creationId="{2F7F3236-E97B-4CB1-9611-58E311A13F1F}"/>
          </ac:spMkLst>
        </pc:spChg>
        <pc:spChg chg="del">
          <ac:chgData name="Clarisse Van Tichelen" userId="6a8b513d-1fa5-47e7-b0fd-2ed98f476fbb" providerId="ADAL" clId="{DAA16A5D-6367-4336-AE05-7D75F8AB58F9}" dt="2022-11-22T15:18:59.857" v="4764" actId="478"/>
          <ac:spMkLst>
            <pc:docMk/>
            <pc:sldMk cId="278471729" sldId="421"/>
            <ac:spMk id="5" creationId="{0AE21935-7BBF-4E09-889F-5BECC1D4CCC1}"/>
          </ac:spMkLst>
        </pc:spChg>
        <pc:spChg chg="del">
          <ac:chgData name="Clarisse Van Tichelen" userId="6a8b513d-1fa5-47e7-b0fd-2ed98f476fbb" providerId="ADAL" clId="{DAA16A5D-6367-4336-AE05-7D75F8AB58F9}" dt="2022-11-22T15:18:57.518" v="4763" actId="478"/>
          <ac:spMkLst>
            <pc:docMk/>
            <pc:sldMk cId="278471729" sldId="421"/>
            <ac:spMk id="6" creationId="{C3A0AD0B-A966-4174-99A4-B21C67267D46}"/>
          </ac:spMkLst>
        </pc:spChg>
      </pc:sldChg>
      <pc:sldChg chg="delSp modSp add mod">
        <pc:chgData name="Clarisse Van Tichelen" userId="6a8b513d-1fa5-47e7-b0fd-2ed98f476fbb" providerId="ADAL" clId="{DAA16A5D-6367-4336-AE05-7D75F8AB58F9}" dt="2022-11-30T12:45:46.910" v="6707" actId="20577"/>
        <pc:sldMkLst>
          <pc:docMk/>
          <pc:sldMk cId="1381654976" sldId="422"/>
        </pc:sldMkLst>
        <pc:spChg chg="mod">
          <ac:chgData name="Clarisse Van Tichelen" userId="6a8b513d-1fa5-47e7-b0fd-2ed98f476fbb" providerId="ADAL" clId="{DAA16A5D-6367-4336-AE05-7D75F8AB58F9}" dt="2022-11-22T15:15:22.570" v="4695" actId="6549"/>
          <ac:spMkLst>
            <pc:docMk/>
            <pc:sldMk cId="1381654976" sldId="422"/>
            <ac:spMk id="2" creationId="{6D1AE019-1A81-45B0-AA99-DE5229B532B2}"/>
          </ac:spMkLst>
        </pc:spChg>
        <pc:spChg chg="mod">
          <ac:chgData name="Clarisse Van Tichelen" userId="6a8b513d-1fa5-47e7-b0fd-2ed98f476fbb" providerId="ADAL" clId="{DAA16A5D-6367-4336-AE05-7D75F8AB58F9}" dt="2022-11-30T12:45:46.910" v="6707" actId="20577"/>
          <ac:spMkLst>
            <pc:docMk/>
            <pc:sldMk cId="1381654976" sldId="422"/>
            <ac:spMk id="3" creationId="{DA18B5D1-3F7D-4C9A-9390-BB3B69A05E4A}"/>
          </ac:spMkLst>
        </pc:spChg>
        <pc:spChg chg="del">
          <ac:chgData name="Clarisse Van Tichelen" userId="6a8b513d-1fa5-47e7-b0fd-2ed98f476fbb" providerId="ADAL" clId="{DAA16A5D-6367-4336-AE05-7D75F8AB58F9}" dt="2022-11-22T15:17:14.783" v="4737" actId="478"/>
          <ac:spMkLst>
            <pc:docMk/>
            <pc:sldMk cId="1381654976" sldId="422"/>
            <ac:spMk id="4" creationId="{2F7F3236-E97B-4CB1-9611-58E311A13F1F}"/>
          </ac:spMkLst>
        </pc:spChg>
        <pc:spChg chg="del">
          <ac:chgData name="Clarisse Van Tichelen" userId="6a8b513d-1fa5-47e7-b0fd-2ed98f476fbb" providerId="ADAL" clId="{DAA16A5D-6367-4336-AE05-7D75F8AB58F9}" dt="2022-11-22T15:17:18.378" v="4739" actId="478"/>
          <ac:spMkLst>
            <pc:docMk/>
            <pc:sldMk cId="1381654976" sldId="422"/>
            <ac:spMk id="5" creationId="{0AE21935-7BBF-4E09-889F-5BECC1D4CCC1}"/>
          </ac:spMkLst>
        </pc:spChg>
        <pc:spChg chg="del">
          <ac:chgData name="Clarisse Van Tichelen" userId="6a8b513d-1fa5-47e7-b0fd-2ed98f476fbb" providerId="ADAL" clId="{DAA16A5D-6367-4336-AE05-7D75F8AB58F9}" dt="2022-11-22T15:17:16.417" v="4738" actId="478"/>
          <ac:spMkLst>
            <pc:docMk/>
            <pc:sldMk cId="1381654976" sldId="422"/>
            <ac:spMk id="6" creationId="{C3A0AD0B-A966-4174-99A4-B21C67267D46}"/>
          </ac:spMkLst>
        </pc:spChg>
      </pc:sldChg>
      <pc:sldChg chg="addSp delSp modSp add mod setBg setClrOvrMap">
        <pc:chgData name="Clarisse Van Tichelen" userId="6a8b513d-1fa5-47e7-b0fd-2ed98f476fbb" providerId="ADAL" clId="{DAA16A5D-6367-4336-AE05-7D75F8AB58F9}" dt="2022-11-30T12:47:44.918" v="6816" actId="20577"/>
        <pc:sldMkLst>
          <pc:docMk/>
          <pc:sldMk cId="2966433302" sldId="423"/>
        </pc:sldMkLst>
        <pc:spChg chg="mod">
          <ac:chgData name="Clarisse Van Tichelen" userId="6a8b513d-1fa5-47e7-b0fd-2ed98f476fbb" providerId="ADAL" clId="{DAA16A5D-6367-4336-AE05-7D75F8AB58F9}" dt="2022-11-29T09:29:28.020" v="6139" actId="26606"/>
          <ac:spMkLst>
            <pc:docMk/>
            <pc:sldMk cId="2966433302" sldId="423"/>
            <ac:spMk id="2" creationId="{58952774-DFAA-4A54-A74C-D5762781A142}"/>
          </ac:spMkLst>
        </pc:spChg>
        <pc:spChg chg="mod">
          <ac:chgData name="Clarisse Van Tichelen" userId="6a8b513d-1fa5-47e7-b0fd-2ed98f476fbb" providerId="ADAL" clId="{DAA16A5D-6367-4336-AE05-7D75F8AB58F9}" dt="2022-11-30T12:47:44.918" v="6816" actId="20577"/>
          <ac:spMkLst>
            <pc:docMk/>
            <pc:sldMk cId="2966433302" sldId="423"/>
            <ac:spMk id="3" creationId="{0BB2CDFA-E1FA-4EBC-94B4-878A9BACF47D}"/>
          </ac:spMkLst>
        </pc:spChg>
        <pc:spChg chg="add del">
          <ac:chgData name="Clarisse Van Tichelen" userId="6a8b513d-1fa5-47e7-b0fd-2ed98f476fbb" providerId="ADAL" clId="{DAA16A5D-6367-4336-AE05-7D75F8AB58F9}" dt="2022-11-29T09:29:28.020" v="6139" actId="26606"/>
          <ac:spMkLst>
            <pc:docMk/>
            <pc:sldMk cId="2966433302" sldId="423"/>
            <ac:spMk id="9" creationId="{A10C41F2-1746-4431-9B52-B9F147A896B8}"/>
          </ac:spMkLst>
        </pc:spChg>
        <pc:spChg chg="add del">
          <ac:chgData name="Clarisse Van Tichelen" userId="6a8b513d-1fa5-47e7-b0fd-2ed98f476fbb" providerId="ADAL" clId="{DAA16A5D-6367-4336-AE05-7D75F8AB58F9}" dt="2022-11-29T09:29:28.020" v="6139" actId="26606"/>
          <ac:spMkLst>
            <pc:docMk/>
            <pc:sldMk cId="2966433302" sldId="423"/>
            <ac:spMk id="11" creationId="{7984928E-D694-4849-BBAD-D7C7DC405478}"/>
          </ac:spMkLst>
        </pc:spChg>
        <pc:spChg chg="add del">
          <ac:chgData name="Clarisse Van Tichelen" userId="6a8b513d-1fa5-47e7-b0fd-2ed98f476fbb" providerId="ADAL" clId="{DAA16A5D-6367-4336-AE05-7D75F8AB58F9}" dt="2022-11-29T09:29:28.020" v="6139" actId="26606"/>
          <ac:spMkLst>
            <pc:docMk/>
            <pc:sldMk cId="2966433302" sldId="423"/>
            <ac:spMk id="13" creationId="{A24A153C-9BEC-46E7-9AA4-DFC65A2B1A87}"/>
          </ac:spMkLst>
        </pc:spChg>
        <pc:picChg chg="add mod">
          <ac:chgData name="Clarisse Van Tichelen" userId="6a8b513d-1fa5-47e7-b0fd-2ed98f476fbb" providerId="ADAL" clId="{DAA16A5D-6367-4336-AE05-7D75F8AB58F9}" dt="2022-11-29T09:29:24.276" v="6137"/>
          <ac:picMkLst>
            <pc:docMk/>
            <pc:sldMk cId="2966433302" sldId="423"/>
            <ac:picMk id="4" creationId="{1B1A5C0E-E3EE-4106-B761-81F7133D432F}"/>
          </ac:picMkLst>
        </pc:picChg>
        <pc:cxnChg chg="add del">
          <ac:chgData name="Clarisse Van Tichelen" userId="6a8b513d-1fa5-47e7-b0fd-2ed98f476fbb" providerId="ADAL" clId="{DAA16A5D-6367-4336-AE05-7D75F8AB58F9}" dt="2022-11-29T09:29:28.020" v="6139" actId="26606"/>
          <ac:cxnSpMkLst>
            <pc:docMk/>
            <pc:sldMk cId="2966433302" sldId="423"/>
            <ac:cxnSpMk id="15" creationId="{99237721-19CF-41B1-AA0A-E1E1A8282D52}"/>
          </ac:cxnSpMkLst>
        </pc:cxnChg>
      </pc:sldChg>
      <pc:sldChg chg="addSp delSp modSp new mod ord modNotesTx">
        <pc:chgData name="Clarisse Van Tichelen" userId="6a8b513d-1fa5-47e7-b0fd-2ed98f476fbb" providerId="ADAL" clId="{DAA16A5D-6367-4336-AE05-7D75F8AB58F9}" dt="2022-11-30T12:45:39.238" v="6706"/>
        <pc:sldMkLst>
          <pc:docMk/>
          <pc:sldMk cId="2704127310" sldId="424"/>
        </pc:sldMkLst>
        <pc:spChg chg="mod">
          <ac:chgData name="Clarisse Van Tichelen" userId="6a8b513d-1fa5-47e7-b0fd-2ed98f476fbb" providerId="ADAL" clId="{DAA16A5D-6367-4336-AE05-7D75F8AB58F9}" dt="2022-11-30T12:45:27.461" v="6705" actId="20577"/>
          <ac:spMkLst>
            <pc:docMk/>
            <pc:sldMk cId="2704127310" sldId="424"/>
            <ac:spMk id="2" creationId="{7A5B2CB8-4DCC-4686-AC60-1BE4516C7623}"/>
          </ac:spMkLst>
        </pc:spChg>
        <pc:spChg chg="del">
          <ac:chgData name="Clarisse Van Tichelen" userId="6a8b513d-1fa5-47e7-b0fd-2ed98f476fbb" providerId="ADAL" clId="{DAA16A5D-6367-4336-AE05-7D75F8AB58F9}" dt="2022-11-30T12:39:50.702" v="6255" actId="3680"/>
          <ac:spMkLst>
            <pc:docMk/>
            <pc:sldMk cId="2704127310" sldId="424"/>
            <ac:spMk id="3" creationId="{1BC404E5-F37F-4952-8177-7EF1E45EF0A0}"/>
          </ac:spMkLst>
        </pc:spChg>
        <pc:spChg chg="del">
          <ac:chgData name="Clarisse Van Tichelen" userId="6a8b513d-1fa5-47e7-b0fd-2ed98f476fbb" providerId="ADAL" clId="{DAA16A5D-6367-4336-AE05-7D75F8AB58F9}" dt="2022-11-30T12:42:52.499" v="6606" actId="478"/>
          <ac:spMkLst>
            <pc:docMk/>
            <pc:sldMk cId="2704127310" sldId="424"/>
            <ac:spMk id="4" creationId="{B86E8694-9F38-45AC-9961-DD3F6D6518DE}"/>
          </ac:spMkLst>
        </pc:spChg>
        <pc:spChg chg="del mod">
          <ac:chgData name="Clarisse Van Tichelen" userId="6a8b513d-1fa5-47e7-b0fd-2ed98f476fbb" providerId="ADAL" clId="{DAA16A5D-6367-4336-AE05-7D75F8AB58F9}" dt="2022-11-30T12:42:46.386" v="6603" actId="478"/>
          <ac:spMkLst>
            <pc:docMk/>
            <pc:sldMk cId="2704127310" sldId="424"/>
            <ac:spMk id="5" creationId="{A58252A9-8E7F-479A-A8E9-17E55375F6F0}"/>
          </ac:spMkLst>
        </pc:spChg>
        <pc:spChg chg="del mod">
          <ac:chgData name="Clarisse Van Tichelen" userId="6a8b513d-1fa5-47e7-b0fd-2ed98f476fbb" providerId="ADAL" clId="{DAA16A5D-6367-4336-AE05-7D75F8AB58F9}" dt="2022-11-30T12:42:50.482" v="6605" actId="478"/>
          <ac:spMkLst>
            <pc:docMk/>
            <pc:sldMk cId="2704127310" sldId="424"/>
            <ac:spMk id="6" creationId="{0933B708-1261-486F-9E2F-2D3402CD2585}"/>
          </ac:spMkLst>
        </pc:spChg>
        <pc:graphicFrameChg chg="add mod ord modGraphic">
          <ac:chgData name="Clarisse Van Tichelen" userId="6a8b513d-1fa5-47e7-b0fd-2ed98f476fbb" providerId="ADAL" clId="{DAA16A5D-6367-4336-AE05-7D75F8AB58F9}" dt="2022-11-30T12:45:23.843" v="6679" actId="1076"/>
          <ac:graphicFrameMkLst>
            <pc:docMk/>
            <pc:sldMk cId="2704127310" sldId="424"/>
            <ac:graphicFrameMk id="7" creationId="{F1DCF4D0-5FED-4CD8-B18A-286CDA3C545D}"/>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A6A73D37-1B67-4CD0-99A9-DFB7298937F7}" type="datetimeFigureOut">
              <a:rPr lang="fr-BE" smtClean="0"/>
              <a:t>01/12/2022</a:t>
            </a:fld>
            <a:endParaRPr lang="fr-BE"/>
          </a:p>
        </p:txBody>
      </p:sp>
      <p:sp>
        <p:nvSpPr>
          <p:cNvPr id="4" name="Espace réservé du pied de page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fr-BE"/>
          </a:p>
        </p:txBody>
      </p:sp>
    </p:spTree>
    <p:extLst>
      <p:ext uri="{BB962C8B-B14F-4D97-AF65-F5344CB8AC3E}">
        <p14:creationId xmlns:p14="http://schemas.microsoft.com/office/powerpoint/2010/main" val="725598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0B8D1D7D-1DC2-43DE-B6E6-095DC65109C2}" type="datetimeFigureOut">
              <a:rPr lang="fr-BE" smtClean="0"/>
              <a:t>01/12/2022</a:t>
            </a:fld>
            <a:endParaRPr lang="fr-BE"/>
          </a:p>
        </p:txBody>
      </p:sp>
      <p:sp>
        <p:nvSpPr>
          <p:cNvPr id="4" name="Espace réservé de l'image des diapositives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73CB4B56-98E8-4959-B6FB-22C2F05A4728}" type="slidenum">
              <a:rPr lang="fr-BE" smtClean="0"/>
              <a:t>‹N°›</a:t>
            </a:fld>
            <a:endParaRPr lang="fr-BE"/>
          </a:p>
        </p:txBody>
      </p:sp>
    </p:spTree>
    <p:extLst>
      <p:ext uri="{BB962C8B-B14F-4D97-AF65-F5344CB8AC3E}">
        <p14:creationId xmlns:p14="http://schemas.microsoft.com/office/powerpoint/2010/main" val="1627643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73CB4B56-98E8-4959-B6FB-22C2F05A4728}" type="slidenum">
              <a:rPr lang="fr-BE" smtClean="0"/>
              <a:t>1</a:t>
            </a:fld>
            <a:endParaRPr lang="fr-BE"/>
          </a:p>
        </p:txBody>
      </p:sp>
    </p:spTree>
    <p:extLst>
      <p:ext uri="{BB962C8B-B14F-4D97-AF65-F5344CB8AC3E}">
        <p14:creationId xmlns:p14="http://schemas.microsoft.com/office/powerpoint/2010/main" val="1934239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a:extLst>
              <a:ext uri="{FF2B5EF4-FFF2-40B4-BE49-F238E27FC236}">
                <a16:creationId xmlns:a16="http://schemas.microsoft.com/office/drawing/2014/main" id="{6319EA3F-34B8-4E4C-BAA5-47A1C0839BE0}"/>
              </a:ext>
            </a:extLst>
          </p:cNvPr>
          <p:cNvSpPr>
            <a:spLocks noGrp="1" noRot="1" noChangeAspect="1" noChangeArrowheads="1" noTextEdit="1"/>
          </p:cNvSpPr>
          <p:nvPr>
            <p:ph type="sldImg"/>
          </p:nvPr>
        </p:nvSpPr>
        <p:spPr>
          <a:ln/>
        </p:spPr>
      </p:sp>
      <p:sp>
        <p:nvSpPr>
          <p:cNvPr id="7171" name="Espace réservé des commentaires 2">
            <a:extLst>
              <a:ext uri="{FF2B5EF4-FFF2-40B4-BE49-F238E27FC236}">
                <a16:creationId xmlns:a16="http://schemas.microsoft.com/office/drawing/2014/main" id="{98FA5F93-FE06-4F8A-A59F-D1449302365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BE" altLang="fr-FR" dirty="0">
                <a:latin typeface="Arial" panose="020B0604020202020204" pitchFamily="34" charset="0"/>
                <a:ea typeface="ＭＳ Ｐゴシック" panose="020B0600070205080204" pitchFamily="34" charset="-128"/>
              </a:rPr>
              <a:t>Possibilité de négocier au niveau du secteur</a:t>
            </a:r>
          </a:p>
          <a:p>
            <a:r>
              <a:rPr lang="fr-BE" altLang="fr-FR" dirty="0">
                <a:latin typeface="Arial" panose="020B0604020202020204" pitchFamily="34" charset="0"/>
                <a:ea typeface="ＭＳ Ｐゴシック" panose="020B0600070205080204" pitchFamily="34" charset="-128"/>
              </a:rPr>
              <a:t>https://emploi.belgique.be/fr/actualites/report-de-trois-mois-dans-la-pratique-pour-se-mettre-daccord-sur-le-droit-la-deconnexion </a:t>
            </a:r>
          </a:p>
          <a:p>
            <a:endParaRPr lang="fr-BE" altLang="fr-FR" dirty="0">
              <a:latin typeface="Arial" panose="020B0604020202020204" pitchFamily="34" charset="0"/>
              <a:ea typeface="ＭＳ Ｐゴシック" panose="020B0600070205080204" pitchFamily="34" charset="-128"/>
            </a:endParaRPr>
          </a:p>
          <a:p>
            <a:endParaRPr lang="fr-BE" altLang="fr-FR" dirty="0">
              <a:latin typeface="Arial" panose="020B0604020202020204" pitchFamily="34" charset="0"/>
              <a:ea typeface="ＭＳ Ｐゴシック" panose="020B0600070205080204" pitchFamily="34" charset="-128"/>
            </a:endParaRPr>
          </a:p>
        </p:txBody>
      </p:sp>
      <p:sp>
        <p:nvSpPr>
          <p:cNvPr id="7172" name="Espace réservé du numéro de diapositive 3">
            <a:extLst>
              <a:ext uri="{FF2B5EF4-FFF2-40B4-BE49-F238E27FC236}">
                <a16:creationId xmlns:a16="http://schemas.microsoft.com/office/drawing/2014/main" id="{0FEC7229-1FE9-44B3-AE82-0E1C93EC85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CDB275A-5343-4A5A-B873-767E90C27E96}" type="slidenum">
              <a:rPr lang="fr-FR" altLang="en-US" sz="1200" smtClean="0"/>
              <a:pPr/>
              <a:t>10</a:t>
            </a:fld>
            <a:endParaRPr lang="fr-FR"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a:defRPr/>
            </a:pPr>
            <a:fld id="{AC100E1B-6D59-4CF3-B6AF-F37F3EF0E5AC}" type="slidenum">
              <a:rPr lang="fr-FR" altLang="en-US" smtClean="0"/>
              <a:pPr>
                <a:defRPr/>
              </a:pPr>
              <a:t>11</a:t>
            </a:fld>
            <a:endParaRPr lang="fr-FR" altLang="en-US"/>
          </a:p>
        </p:txBody>
      </p:sp>
    </p:spTree>
    <p:extLst>
      <p:ext uri="{BB962C8B-B14F-4D97-AF65-F5344CB8AC3E}">
        <p14:creationId xmlns:p14="http://schemas.microsoft.com/office/powerpoint/2010/main" val="1773472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a:defRPr/>
            </a:pPr>
            <a:fld id="{AC100E1B-6D59-4CF3-B6AF-F37F3EF0E5AC}" type="slidenum">
              <a:rPr lang="fr-FR" altLang="en-US" smtClean="0"/>
              <a:pPr>
                <a:defRPr/>
              </a:pPr>
              <a:t>12</a:t>
            </a:fld>
            <a:endParaRPr lang="fr-FR" altLang="en-US"/>
          </a:p>
        </p:txBody>
      </p:sp>
    </p:spTree>
    <p:extLst>
      <p:ext uri="{BB962C8B-B14F-4D97-AF65-F5344CB8AC3E}">
        <p14:creationId xmlns:p14="http://schemas.microsoft.com/office/powerpoint/2010/main" val="377163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13</a:t>
            </a:fld>
            <a:endParaRPr lang="fr-BE"/>
          </a:p>
        </p:txBody>
      </p:sp>
    </p:spTree>
    <p:extLst>
      <p:ext uri="{BB962C8B-B14F-4D97-AF65-F5344CB8AC3E}">
        <p14:creationId xmlns:p14="http://schemas.microsoft.com/office/powerpoint/2010/main" val="1153482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14</a:t>
            </a:fld>
            <a:endParaRPr lang="fr-BE"/>
          </a:p>
        </p:txBody>
      </p:sp>
    </p:spTree>
    <p:extLst>
      <p:ext uri="{BB962C8B-B14F-4D97-AF65-F5344CB8AC3E}">
        <p14:creationId xmlns:p14="http://schemas.microsoft.com/office/powerpoint/2010/main" val="2937043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buFont typeface="Wingdings" panose="05000000000000000000" pitchFamily="2" charset="2"/>
              <a:buChar char="§"/>
            </a:pPr>
            <a:r>
              <a:rPr lang="fr-BE" dirty="0">
                <a:effectLst/>
              </a:rPr>
              <a:t>Classification de fonction a été introduite en 2005 dans le secteur</a:t>
            </a:r>
          </a:p>
          <a:p>
            <a:pPr>
              <a:buFont typeface="Wingdings" panose="05000000000000000000" pitchFamily="2" charset="2"/>
              <a:buChar char="§"/>
            </a:pPr>
            <a:r>
              <a:rPr lang="fr-BE" dirty="0"/>
              <a:t>18 fonctions de références décrites chacune reliée à un groupe de fonction</a:t>
            </a:r>
          </a:p>
          <a:p>
            <a:endParaRPr lang="fr-BE" dirty="0"/>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15</a:t>
            </a:fld>
            <a:endParaRPr lang="fr-BE"/>
          </a:p>
        </p:txBody>
      </p:sp>
    </p:spTree>
    <p:extLst>
      <p:ext uri="{BB962C8B-B14F-4D97-AF65-F5344CB8AC3E}">
        <p14:creationId xmlns:p14="http://schemas.microsoft.com/office/powerpoint/2010/main" val="3926860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16</a:t>
            </a:fld>
            <a:endParaRPr lang="fr-BE"/>
          </a:p>
        </p:txBody>
      </p:sp>
    </p:spTree>
    <p:extLst>
      <p:ext uri="{BB962C8B-B14F-4D97-AF65-F5344CB8AC3E}">
        <p14:creationId xmlns:p14="http://schemas.microsoft.com/office/powerpoint/2010/main" val="2264774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17</a:t>
            </a:fld>
            <a:endParaRPr lang="fr-BE"/>
          </a:p>
        </p:txBody>
      </p:sp>
    </p:spTree>
    <p:extLst>
      <p:ext uri="{BB962C8B-B14F-4D97-AF65-F5344CB8AC3E}">
        <p14:creationId xmlns:p14="http://schemas.microsoft.com/office/powerpoint/2010/main" val="3574701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BE" b="0" i="0" dirty="0">
                <a:solidFill>
                  <a:srgbClr val="343A40"/>
                </a:solidFill>
                <a:effectLst/>
                <a:latin typeface="Nunito Sans" pitchFamily="2" charset="0"/>
              </a:rPr>
              <a:t>L’employeur et le travailleur interviennent dans le montant du titre-repas.</a:t>
            </a:r>
          </a:p>
          <a:p>
            <a:pPr algn="l"/>
            <a:r>
              <a:rPr lang="fr-BE" b="0" i="0" dirty="0">
                <a:solidFill>
                  <a:srgbClr val="343A40"/>
                </a:solidFill>
                <a:effectLst/>
                <a:latin typeface="Nunito Sans" pitchFamily="2" charset="0"/>
              </a:rPr>
              <a:t>L’intervention de l’employeur ne peut excéder 6,91 € par titre-repas.</a:t>
            </a:r>
          </a:p>
          <a:p>
            <a:pPr algn="l"/>
            <a:r>
              <a:rPr lang="fr-BE" b="0" i="0" dirty="0">
                <a:solidFill>
                  <a:srgbClr val="343A40"/>
                </a:solidFill>
                <a:effectLst/>
                <a:latin typeface="Nunito Sans" pitchFamily="2" charset="0"/>
              </a:rPr>
              <a:t>L'intervention du travailleur s'élève au minimum à 1,09 € par titre-repas.</a:t>
            </a:r>
          </a:p>
          <a:p>
            <a:r>
              <a:rPr lang="fr-BE" dirty="0"/>
              <a:t>https://emploi.belgique.be/fr/themes/remuneration/titres-repas </a:t>
            </a:r>
          </a:p>
          <a:p>
            <a:endParaRPr lang="fr-BE" dirty="0"/>
          </a:p>
          <a:p>
            <a:pPr lvl="2"/>
            <a:r>
              <a:rPr lang="nl-BE" dirty="0"/>
              <a:t>premie gelijk aan 1,1 % (loon oktober x 13,92)  </a:t>
            </a:r>
          </a:p>
          <a:p>
            <a:pPr marL="674827" lvl="2" indent="0">
              <a:buNone/>
            </a:pPr>
            <a:r>
              <a:rPr lang="nl-BE" dirty="0"/>
              <a:t>    of</a:t>
            </a:r>
          </a:p>
          <a:p>
            <a:pPr lvl="2"/>
            <a:r>
              <a:rPr lang="nl-BE" dirty="0"/>
              <a:t>Alternatieve invulling via verhoging MC of EC</a:t>
            </a:r>
          </a:p>
          <a:p>
            <a:pPr lvl="3"/>
            <a:r>
              <a:rPr lang="nl-BE" dirty="0"/>
              <a:t>verhoging van de werkgeversbijdrage in de maaltijdcheques met 3,00 EUR vanaf 01.11.2017 (enkel als huidige bijdrage lager of gelijk is aan 3,91 EUR);</a:t>
            </a:r>
          </a:p>
          <a:p>
            <a:pPr lvl="3"/>
            <a:r>
              <a:rPr lang="nl-BE" dirty="0"/>
              <a:t>verhoging van de waarde van de </a:t>
            </a:r>
            <a:r>
              <a:rPr lang="nl-BE" dirty="0" err="1"/>
              <a:t>ecocheques</a:t>
            </a:r>
            <a:r>
              <a:rPr lang="nl-BE" dirty="0"/>
              <a:t> met 100 EUR en betaling van een premie gelijk aan 0,70 % (enkel als de huidige waarde maximum 150 EUR bedraagt);</a:t>
            </a:r>
          </a:p>
          <a:p>
            <a:pPr lvl="3"/>
            <a:r>
              <a:rPr lang="nl-BE" dirty="0"/>
              <a:t>toekenning </a:t>
            </a:r>
            <a:r>
              <a:rPr lang="nl-BE" dirty="0" err="1"/>
              <a:t>ecocheques</a:t>
            </a:r>
            <a:r>
              <a:rPr lang="nl-BE" dirty="0"/>
              <a:t> met een waarde van 250 EUR en betaling van een premie gelijk aan 0,55 % (enkel voor zover er nog geen </a:t>
            </a:r>
            <a:r>
              <a:rPr lang="nl-BE" dirty="0" err="1"/>
              <a:t>ecocheques</a:t>
            </a:r>
            <a:r>
              <a:rPr lang="nl-BE" dirty="0"/>
              <a:t> worden toegekend in de onderneming).</a:t>
            </a:r>
          </a:p>
          <a:p>
            <a:endParaRPr lang="fr-BE" dirty="0"/>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18</a:t>
            </a:fld>
            <a:endParaRPr lang="fr-BE"/>
          </a:p>
        </p:txBody>
      </p:sp>
    </p:spTree>
    <p:extLst>
      <p:ext uri="{BB962C8B-B14F-4D97-AF65-F5344CB8AC3E}">
        <p14:creationId xmlns:p14="http://schemas.microsoft.com/office/powerpoint/2010/main" val="22424423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19</a:t>
            </a:fld>
            <a:endParaRPr lang="fr-BE"/>
          </a:p>
        </p:txBody>
      </p:sp>
    </p:spTree>
    <p:extLst>
      <p:ext uri="{BB962C8B-B14F-4D97-AF65-F5344CB8AC3E}">
        <p14:creationId xmlns:p14="http://schemas.microsoft.com/office/powerpoint/2010/main" val="3132053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CB4B56-98E8-4959-B6FB-22C2F05A4728}" type="slidenum">
              <a:rPr lang="fr-BE" smtClean="0"/>
              <a:t>2</a:t>
            </a:fld>
            <a:endParaRPr lang="fr-BE"/>
          </a:p>
        </p:txBody>
      </p:sp>
    </p:spTree>
    <p:extLst>
      <p:ext uri="{BB962C8B-B14F-4D97-AF65-F5344CB8AC3E}">
        <p14:creationId xmlns:p14="http://schemas.microsoft.com/office/powerpoint/2010/main" val="12771787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Contre partie du fond social : permet de s’assurer que la perte de salaire est de max 60%. </a:t>
            </a:r>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20</a:t>
            </a:fld>
            <a:endParaRPr lang="fr-BE"/>
          </a:p>
        </p:txBody>
      </p:sp>
    </p:spTree>
    <p:extLst>
      <p:ext uri="{BB962C8B-B14F-4D97-AF65-F5344CB8AC3E}">
        <p14:creationId xmlns:p14="http://schemas.microsoft.com/office/powerpoint/2010/main" val="898282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Rendement 1,75%</a:t>
            </a:r>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21</a:t>
            </a:fld>
            <a:endParaRPr lang="fr-BE"/>
          </a:p>
        </p:txBody>
      </p:sp>
    </p:spTree>
    <p:extLst>
      <p:ext uri="{BB962C8B-B14F-4D97-AF65-F5344CB8AC3E}">
        <p14:creationId xmlns:p14="http://schemas.microsoft.com/office/powerpoint/2010/main" val="3000085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22</a:t>
            </a:fld>
            <a:endParaRPr lang="fr-BE"/>
          </a:p>
        </p:txBody>
      </p:sp>
    </p:spTree>
    <p:extLst>
      <p:ext uri="{BB962C8B-B14F-4D97-AF65-F5344CB8AC3E}">
        <p14:creationId xmlns:p14="http://schemas.microsoft.com/office/powerpoint/2010/main" val="2988341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23</a:t>
            </a:fld>
            <a:endParaRPr lang="fr-BE"/>
          </a:p>
        </p:txBody>
      </p:sp>
    </p:spTree>
    <p:extLst>
      <p:ext uri="{BB962C8B-B14F-4D97-AF65-F5344CB8AC3E}">
        <p14:creationId xmlns:p14="http://schemas.microsoft.com/office/powerpoint/2010/main" val="21307163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24</a:t>
            </a:fld>
            <a:endParaRPr lang="fr-BE"/>
          </a:p>
        </p:txBody>
      </p:sp>
    </p:spTree>
    <p:extLst>
      <p:ext uri="{BB962C8B-B14F-4D97-AF65-F5344CB8AC3E}">
        <p14:creationId xmlns:p14="http://schemas.microsoft.com/office/powerpoint/2010/main" val="1486027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25</a:t>
            </a:fld>
            <a:endParaRPr lang="fr-BE"/>
          </a:p>
        </p:txBody>
      </p:sp>
    </p:spTree>
    <p:extLst>
      <p:ext uri="{BB962C8B-B14F-4D97-AF65-F5344CB8AC3E}">
        <p14:creationId xmlns:p14="http://schemas.microsoft.com/office/powerpoint/2010/main" val="31853031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a:defRPr/>
            </a:pPr>
            <a:fld id="{AC100E1B-6D59-4CF3-B6AF-F37F3EF0E5AC}" type="slidenum">
              <a:rPr lang="fr-FR" altLang="en-US" smtClean="0"/>
              <a:pPr>
                <a:defRPr/>
              </a:pPr>
              <a:t>26</a:t>
            </a:fld>
            <a:endParaRPr lang="fr-FR" altLang="en-US"/>
          </a:p>
        </p:txBody>
      </p:sp>
    </p:spTree>
    <p:extLst>
      <p:ext uri="{BB962C8B-B14F-4D97-AF65-F5344CB8AC3E}">
        <p14:creationId xmlns:p14="http://schemas.microsoft.com/office/powerpoint/2010/main" val="3092618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27</a:t>
            </a:fld>
            <a:endParaRPr lang="fr-BE"/>
          </a:p>
        </p:txBody>
      </p:sp>
    </p:spTree>
    <p:extLst>
      <p:ext uri="{BB962C8B-B14F-4D97-AF65-F5344CB8AC3E}">
        <p14:creationId xmlns:p14="http://schemas.microsoft.com/office/powerpoint/2010/main" val="551642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28</a:t>
            </a:fld>
            <a:endParaRPr lang="fr-BE"/>
          </a:p>
        </p:txBody>
      </p:sp>
    </p:spTree>
    <p:extLst>
      <p:ext uri="{BB962C8B-B14F-4D97-AF65-F5344CB8AC3E}">
        <p14:creationId xmlns:p14="http://schemas.microsoft.com/office/powerpoint/2010/main" val="36519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73CB4B56-98E8-4959-B6FB-22C2F05A4728}" type="slidenum">
              <a:rPr lang="fr-BE" smtClean="0"/>
              <a:t>3</a:t>
            </a:fld>
            <a:endParaRPr lang="fr-BE"/>
          </a:p>
        </p:txBody>
      </p:sp>
    </p:spTree>
    <p:extLst>
      <p:ext uri="{BB962C8B-B14F-4D97-AF65-F5344CB8AC3E}">
        <p14:creationId xmlns:p14="http://schemas.microsoft.com/office/powerpoint/2010/main" val="3478435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342900" lvl="0" indent="-342900">
              <a:lnSpc>
                <a:spcPct val="105000"/>
              </a:lnSpc>
              <a:buFont typeface="Trebuchet MS" panose="020B0603020202020204" pitchFamily="34" charset="0"/>
              <a:buChar char="-"/>
            </a:pPr>
            <a:r>
              <a:rPr lang="fr-BE" sz="1800" dirty="0">
                <a:effectLst/>
                <a:latin typeface="Calibri" panose="020F0502020204030204" pitchFamily="34" charset="0"/>
                <a:ea typeface="Times New Roman" panose="02020603050405020304" pitchFamily="18" charset="0"/>
                <a:cs typeface="Times New Roman" panose="02020603050405020304" pitchFamily="18" charset="0"/>
              </a:rPr>
              <a:t>Les travailleurs ne seront </a:t>
            </a:r>
            <a:r>
              <a:rPr lang="fr-BE" sz="1800" b="1" dirty="0">
                <a:effectLst/>
                <a:latin typeface="Calibri" panose="020F0502020204030204" pitchFamily="34" charset="0"/>
                <a:ea typeface="Times New Roman" panose="02020603050405020304" pitchFamily="18" charset="0"/>
                <a:cs typeface="Times New Roman" panose="02020603050405020304" pitchFamily="18" charset="0"/>
              </a:rPr>
              <a:t>plus obligés de remettre un certificat médical pour le premier jour de maladie</a:t>
            </a:r>
            <a:r>
              <a:rPr lang="fr-BE" sz="1800" dirty="0">
                <a:effectLst/>
                <a:latin typeface="Calibri" panose="020F0502020204030204" pitchFamily="34" charset="0"/>
                <a:ea typeface="Times New Roman" panose="02020603050405020304" pitchFamily="18" charset="0"/>
                <a:cs typeface="Times New Roman" panose="02020603050405020304" pitchFamily="18" charset="0"/>
              </a:rPr>
              <a:t> pour les trois premières périodes d’incapacité de travail par année civile. </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5000"/>
              </a:lnSpc>
            </a:pPr>
            <a:r>
              <a:rPr lang="fr-BE" sz="1800" dirty="0">
                <a:effectLst/>
                <a:latin typeface="Calibri" panose="020F0502020204030204" pitchFamily="34" charset="0"/>
                <a:ea typeface="Calibri" panose="020F0502020204030204" pitchFamily="34" charset="0"/>
              </a:rPr>
              <a:t>Remarque: le travailleur qui ne séjourne pas à son adresse habituelle, connue de l’employeur, doit fournir à celui-ci l’adresse à laquelle il séjourne.</a:t>
            </a:r>
          </a:p>
          <a:p>
            <a:pPr marL="457200">
              <a:lnSpc>
                <a:spcPct val="105000"/>
              </a:lnSpc>
              <a:spcAft>
                <a:spcPts val="800"/>
              </a:spcAft>
            </a:pPr>
            <a:r>
              <a:rPr lang="fr-BE" sz="1800" dirty="0">
                <a:effectLst/>
                <a:latin typeface="Calibri" panose="020F0502020204030204" pitchFamily="34" charset="0"/>
                <a:ea typeface="Calibri" panose="020F0502020204030204" pitchFamily="34" charset="0"/>
              </a:rPr>
              <a:t>La loi prévoit toutefois que les entreprises occupant moins de 50 travailleurs (calcul basé sur le nombre de membres du personnel en service au 1er janvier de l’année au cours de laquelle la maladie survient) peuvent revoir cette règle à la baisse, soit en concluant une CCT, soit en adaptant le règlement de travail.  Les éventuelles dispositions préexistantes ne pourront pas subsister en tant que dérogation : elles devront être expressément réitérées.</a:t>
            </a:r>
          </a:p>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CB4B56-98E8-4959-B6FB-22C2F05A4728}"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3947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a:defRPr/>
            </a:pPr>
            <a:fld id="{AC100E1B-6D59-4CF3-B6AF-F37F3EF0E5AC}" type="slidenum">
              <a:rPr lang="fr-FR" altLang="en-US" smtClean="0"/>
              <a:pPr>
                <a:defRPr/>
              </a:pPr>
              <a:t>5</a:t>
            </a:fld>
            <a:endParaRPr lang="fr-FR" altLang="en-US"/>
          </a:p>
        </p:txBody>
      </p:sp>
    </p:spTree>
    <p:extLst>
      <p:ext uri="{BB962C8B-B14F-4D97-AF65-F5344CB8AC3E}">
        <p14:creationId xmlns:p14="http://schemas.microsoft.com/office/powerpoint/2010/main" val="3931329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3CB4B56-98E8-4959-B6FB-22C2F05A4728}" type="slidenum">
              <a:rPr kumimoji="0" lang="fr-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6491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800" dirty="0"/>
              <a:t>Mentions obligatoires de la convention individuelle en cas de mise en œuvre de la semaine de 4 jours: </a:t>
            </a:r>
          </a:p>
          <a:p>
            <a:r>
              <a:rPr lang="fr-BE" sz="800" dirty="0"/>
              <a:t>1° l’horaire de travail concret de la semaine de 4 jours</a:t>
            </a:r>
          </a:p>
          <a:p>
            <a:r>
              <a:rPr lang="fr-BE" sz="800" dirty="0"/>
              <a:t>2° la date de début et de fin de la période durant laquelle la semaine de 4 jours est appliquée (max. 6 mois)</a:t>
            </a:r>
          </a:p>
          <a:p>
            <a:endParaRPr lang="fr-BE" sz="8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BE" sz="800" dirty="0"/>
              <a:t>Mentions obligatoires de la convention individuelle en cas de mise en œuvre du régime hebdomadaire alterné: </a:t>
            </a:r>
          </a:p>
          <a:p>
            <a:r>
              <a:rPr lang="fr-BE" sz="800" dirty="0"/>
              <a:t>1° l’horaire de travail concret de la semaine de 4 jours</a:t>
            </a:r>
          </a:p>
          <a:p>
            <a:r>
              <a:rPr lang="fr-BE" sz="800" dirty="0"/>
              <a:t>2° la date de début et de fin de la période durant laquelle le régime hebdomadaire alterné est appliqué (max. 6 mois)</a:t>
            </a:r>
          </a:p>
          <a:p>
            <a:r>
              <a:rPr lang="fr-BE" sz="800" dirty="0"/>
              <a:t>Attention, il doit pouvoir être déterminé à tout moment quand commence le cycle.</a:t>
            </a:r>
          </a:p>
          <a:p>
            <a:endParaRPr lang="fr-BE" sz="800" dirty="0"/>
          </a:p>
          <a:p>
            <a:r>
              <a:rPr lang="fr-BE" sz="800" dirty="0"/>
              <a:t>Mentions obligatoires du RT en cas de mise en œuvre du régime hebdomadaire alterné (modification pas nécessairement préalable à la demande du travailleur!):</a:t>
            </a:r>
          </a:p>
          <a:p>
            <a:pPr marR="71755" algn="just"/>
            <a:r>
              <a:rPr lang="fr-BE" sz="1050" dirty="0">
                <a:effectLst/>
                <a:latin typeface="Times New Roman" panose="02020603050405020304" pitchFamily="18" charset="0"/>
                <a:ea typeface="Times New Roman" panose="02020603050405020304" pitchFamily="18" charset="0"/>
              </a:rPr>
              <a:t>1° la durée hebdomadaire moyenne de travail à respecter </a:t>
            </a:r>
            <a:r>
              <a:rPr lang="fr-FR" sz="1050" dirty="0">
                <a:effectLst/>
                <a:latin typeface="Times New Roman" panose="02020603050405020304" pitchFamily="18" charset="0"/>
                <a:ea typeface="Times New Roman" panose="02020603050405020304" pitchFamily="18" charset="0"/>
              </a:rPr>
              <a:t>dans le cycle </a:t>
            </a:r>
            <a:r>
              <a:rPr lang="fr-BE" sz="1050" dirty="0">
                <a:effectLst/>
                <a:latin typeface="Times New Roman" panose="02020603050405020304" pitchFamily="18" charset="0"/>
                <a:ea typeface="Times New Roman" panose="02020603050405020304" pitchFamily="18" charset="0"/>
              </a:rPr>
              <a:t>;</a:t>
            </a:r>
          </a:p>
          <a:p>
            <a:pPr marR="71755" algn="just"/>
            <a:r>
              <a:rPr lang="fr-BE" sz="1050" dirty="0">
                <a:effectLst/>
                <a:latin typeface="Times New Roman" panose="02020603050405020304" pitchFamily="18" charset="0"/>
                <a:ea typeface="Times New Roman" panose="02020603050405020304" pitchFamily="18" charset="0"/>
              </a:rPr>
              <a:t>2° les jours de la semaine pendant lesquels des prestations de travail peuvent être fixées ;</a:t>
            </a:r>
          </a:p>
          <a:p>
            <a:pPr marR="71755" algn="just"/>
            <a:r>
              <a:rPr lang="fr-BE" sz="1050" dirty="0">
                <a:effectLst/>
                <a:latin typeface="Times New Roman" panose="02020603050405020304" pitchFamily="18" charset="0"/>
                <a:ea typeface="Times New Roman" panose="02020603050405020304" pitchFamily="18" charset="0"/>
              </a:rPr>
              <a:t>3° la plage journalière dans laquelle des prestations de travail peuvent être fixées :</a:t>
            </a:r>
          </a:p>
          <a:p>
            <a:pPr marR="71755" algn="just"/>
            <a:r>
              <a:rPr lang="fr-BE" sz="1050" dirty="0">
                <a:effectLst/>
                <a:latin typeface="Times New Roman" panose="02020603050405020304" pitchFamily="18" charset="0"/>
                <a:ea typeface="Times New Roman" panose="02020603050405020304" pitchFamily="18" charset="0"/>
              </a:rPr>
              <a:t>4° la durée du travail journalière minimale et maximale, sans que la durée journalière de travail puisse excéder 9 heures ;</a:t>
            </a:r>
          </a:p>
          <a:p>
            <a:pPr algn="just"/>
            <a:r>
              <a:rPr lang="fr-BE" sz="1050" dirty="0">
                <a:effectLst/>
                <a:latin typeface="Times New Roman" panose="02020603050405020304" pitchFamily="18" charset="0"/>
                <a:ea typeface="Times New Roman" panose="02020603050405020304" pitchFamily="18" charset="0"/>
              </a:rPr>
              <a:t>5° la durée du travail hebdomadaire minimale et maximale, sans que la durée de travail puisse excéder 45 heures.</a:t>
            </a:r>
          </a:p>
        </p:txBody>
      </p:sp>
      <p:sp>
        <p:nvSpPr>
          <p:cNvPr id="4" name="Espace réservé du numéro de diapositive 3"/>
          <p:cNvSpPr>
            <a:spLocks noGrp="1"/>
          </p:cNvSpPr>
          <p:nvPr>
            <p:ph type="sldNum" sz="quarter" idx="5"/>
          </p:nvPr>
        </p:nvSpPr>
        <p:spPr/>
        <p:txBody>
          <a:bodyPr/>
          <a:lstStyle/>
          <a:p>
            <a:pPr>
              <a:defRPr/>
            </a:pPr>
            <a:fld id="{AC100E1B-6D59-4CF3-B6AF-F37F3EF0E5AC}" type="slidenum">
              <a:rPr lang="fr-FR" altLang="en-US" smtClean="0"/>
              <a:pPr>
                <a:defRPr/>
              </a:pPr>
              <a:t>7</a:t>
            </a:fld>
            <a:endParaRPr lang="fr-FR" altLang="en-US"/>
          </a:p>
        </p:txBody>
      </p:sp>
    </p:spTree>
    <p:extLst>
      <p:ext uri="{BB962C8B-B14F-4D97-AF65-F5344CB8AC3E}">
        <p14:creationId xmlns:p14="http://schemas.microsoft.com/office/powerpoint/2010/main" val="4252512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mj-lt"/>
              <a:buNone/>
            </a:pPr>
            <a:r>
              <a:rPr lang="fr-BE" dirty="0"/>
              <a:t>Sanction de niveau 2: soit amende pénale de 50 à 500 euros, soit amende administrative de 25 à 250 euros (montant multiplié par le nombre de travailleurs concernés par l’infraction),</a:t>
            </a:r>
          </a:p>
        </p:txBody>
      </p:sp>
      <p:sp>
        <p:nvSpPr>
          <p:cNvPr id="4" name="Espace réservé du numéro de diapositive 3"/>
          <p:cNvSpPr>
            <a:spLocks noGrp="1"/>
          </p:cNvSpPr>
          <p:nvPr>
            <p:ph type="sldNum" sz="quarter" idx="5"/>
          </p:nvPr>
        </p:nvSpPr>
        <p:spPr/>
        <p:txBody>
          <a:bodyPr/>
          <a:lstStyle/>
          <a:p>
            <a:pPr>
              <a:defRPr/>
            </a:pPr>
            <a:fld id="{AC100E1B-6D59-4CF3-B6AF-F37F3EF0E5AC}" type="slidenum">
              <a:rPr lang="fr-FR" altLang="en-US" smtClean="0"/>
              <a:pPr>
                <a:defRPr/>
              </a:pPr>
              <a:t>8</a:t>
            </a:fld>
            <a:endParaRPr lang="fr-FR" altLang="en-US"/>
          </a:p>
        </p:txBody>
      </p:sp>
    </p:spTree>
    <p:extLst>
      <p:ext uri="{BB962C8B-B14F-4D97-AF65-F5344CB8AC3E}">
        <p14:creationId xmlns:p14="http://schemas.microsoft.com/office/powerpoint/2010/main" val="1104560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mj-lt"/>
              <a:buNone/>
            </a:pPr>
            <a:r>
              <a:rPr lang="fr-BE" dirty="0"/>
              <a:t>Sanction de niveau 2: soit amende pénale de 50 à 500 euros, soit amende administrative de 25 à 250 euros (montant multiplié par le nombre de travailleurs concernés par l’infraction),</a:t>
            </a:r>
          </a:p>
        </p:txBody>
      </p:sp>
      <p:sp>
        <p:nvSpPr>
          <p:cNvPr id="4" name="Espace réservé du numéro de diapositive 3"/>
          <p:cNvSpPr>
            <a:spLocks noGrp="1"/>
          </p:cNvSpPr>
          <p:nvPr>
            <p:ph type="sldNum" sz="quarter" idx="5"/>
          </p:nvPr>
        </p:nvSpPr>
        <p:spPr/>
        <p:txBody>
          <a:bodyPr/>
          <a:lstStyle/>
          <a:p>
            <a:pPr>
              <a:defRPr/>
            </a:pPr>
            <a:fld id="{AC100E1B-6D59-4CF3-B6AF-F37F3EF0E5AC}" type="slidenum">
              <a:rPr lang="fr-FR" altLang="en-US" smtClean="0"/>
              <a:pPr>
                <a:defRPr/>
              </a:pPr>
              <a:t>9</a:t>
            </a:fld>
            <a:endParaRPr lang="fr-FR" altLang="en-US"/>
          </a:p>
        </p:txBody>
      </p:sp>
    </p:spTree>
    <p:extLst>
      <p:ext uri="{BB962C8B-B14F-4D97-AF65-F5344CB8AC3E}">
        <p14:creationId xmlns:p14="http://schemas.microsoft.com/office/powerpoint/2010/main" val="213903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hasCustomPrompt="1"/>
          </p:nvPr>
        </p:nvSpPr>
        <p:spPr>
          <a:xfrm>
            <a:off x="8610600" y="4193781"/>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Auteur</a:t>
            </a:r>
            <a:endParaRPr lang="en-US"/>
          </a:p>
        </p:txBody>
      </p:sp>
      <p:sp>
        <p:nvSpPr>
          <p:cNvPr id="5" name="Footer Placeholder 4"/>
          <p:cNvSpPr>
            <a:spLocks noGrp="1"/>
          </p:cNvSpPr>
          <p:nvPr>
            <p:ph type="ftr" sz="quarter" idx="11"/>
          </p:nvPr>
        </p:nvSpPr>
        <p:spPr>
          <a:xfrm>
            <a:off x="4834224" y="6488122"/>
            <a:ext cx="5901459" cy="274320"/>
          </a:xfrm>
        </p:spPr>
        <p:txBody>
          <a:bodyPr/>
          <a:lstStyle/>
          <a:p>
            <a:r>
              <a:rPr lang="en-US"/>
              <a:t>Distributional National Accounts for Belgium</a:t>
            </a:r>
          </a:p>
        </p:txBody>
      </p:sp>
      <p:sp>
        <p:nvSpPr>
          <p:cNvPr id="6" name="Slide Number Placeholder 5"/>
          <p:cNvSpPr>
            <a:spLocks noGrp="1"/>
          </p:cNvSpPr>
          <p:nvPr>
            <p:ph type="sldNum" sz="quarter" idx="12"/>
          </p:nvPr>
        </p:nvSpPr>
        <p:spPr>
          <a:xfrm>
            <a:off x="3636978" y="6488122"/>
            <a:ext cx="973667" cy="274320"/>
          </a:xfrm>
        </p:spPr>
        <p:txBody>
          <a:bodyPr/>
          <a:lstStyle/>
          <a:p>
            <a:fld id="{4FAB73BC-B049-4115-A692-8D63A059BFB8}" type="slidenum">
              <a:rPr lang="en-US" dirty="0"/>
              <a:t>‹N°›</a:t>
            </a:fld>
            <a:endParaRPr lang="en-US"/>
          </a:p>
        </p:txBody>
      </p:sp>
      <p:cxnSp>
        <p:nvCxnSpPr>
          <p:cNvPr id="8" name="Straight Connector 7"/>
          <p:cNvCxnSpPr/>
          <p:nvPr/>
        </p:nvCxnSpPr>
        <p:spPr>
          <a:xfrm flipV="1">
            <a:off x="8386843" y="456741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re 8"/>
          <p:cNvSpPr>
            <a:spLocks noGrp="1"/>
          </p:cNvSpPr>
          <p:nvPr>
            <p:ph type="title"/>
          </p:nvPr>
        </p:nvSpPr>
        <p:spPr>
          <a:xfrm>
            <a:off x="571500" y="3675123"/>
            <a:ext cx="7815343" cy="1499616"/>
          </a:xfrm>
        </p:spPr>
        <p:txBody>
          <a:bodyPr/>
          <a:lstStyle>
            <a:lvl1pPr algn="r">
              <a:defRPr>
                <a:solidFill>
                  <a:schemeClr val="bg1"/>
                </a:solidFill>
              </a:defRPr>
            </a:lvl1pPr>
          </a:lstStyle>
          <a:p>
            <a:r>
              <a:rPr lang="fr-FR"/>
              <a:t>Modifiez le style du titre</a:t>
            </a:r>
            <a:endParaRPr lang="fr-BE"/>
          </a:p>
        </p:txBody>
      </p:sp>
      <p:sp>
        <p:nvSpPr>
          <p:cNvPr id="17" name="Espace réservé du contenu 16"/>
          <p:cNvSpPr>
            <a:spLocks noGrp="1"/>
          </p:cNvSpPr>
          <p:nvPr>
            <p:ph sz="quarter" idx="13" hasCustomPrompt="1"/>
          </p:nvPr>
        </p:nvSpPr>
        <p:spPr>
          <a:xfrm>
            <a:off x="2734491" y="4737100"/>
            <a:ext cx="5652352" cy="993775"/>
          </a:xfrm>
        </p:spPr>
        <p:txBody>
          <a:bodyPr>
            <a:normAutofit/>
          </a:bodyPr>
          <a:lstStyle>
            <a:lvl1pPr algn="r">
              <a:defRPr lang="fr-FR" sz="2500" kern="1200" cap="all" spc="100" baseline="0" dirty="0" smtClean="0">
                <a:solidFill>
                  <a:schemeClr val="tx1"/>
                </a:solidFill>
                <a:latin typeface="+mj-lt"/>
                <a:ea typeface="+mj-ea"/>
                <a:cs typeface="+mj-cs"/>
              </a:defRPr>
            </a:lvl1pPr>
          </a:lstStyle>
          <a:p>
            <a:pPr lvl="0"/>
            <a:r>
              <a:rPr lang="fr-FR"/>
              <a:t>Sous titre</a:t>
            </a:r>
          </a:p>
        </p:txBody>
      </p:sp>
      <p:sp>
        <p:nvSpPr>
          <p:cNvPr id="4" name="Date Placeholder 3"/>
          <p:cNvSpPr>
            <a:spLocks noGrp="1"/>
          </p:cNvSpPr>
          <p:nvPr>
            <p:ph type="dt" sz="half" idx="10"/>
          </p:nvPr>
        </p:nvSpPr>
        <p:spPr>
          <a:xfrm>
            <a:off x="1015418" y="6479413"/>
            <a:ext cx="2154143" cy="274320"/>
          </a:xfrm>
        </p:spPr>
        <p:txBody>
          <a:bodyPr/>
          <a:lstStyle>
            <a:lvl1pPr algn="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r>
              <a:rPr lang="fr-BE"/>
              <a:t>16/09/2021</a:t>
            </a:r>
            <a:endParaRPr lang="en-US"/>
          </a:p>
        </p:txBody>
      </p:sp>
      <p:sp>
        <p:nvSpPr>
          <p:cNvPr id="5" name="Footer Placeholder 4"/>
          <p:cNvSpPr>
            <a:spLocks noGrp="1"/>
          </p:cNvSpPr>
          <p:nvPr>
            <p:ph type="ftr" sz="quarter" idx="11"/>
          </p:nvPr>
        </p:nvSpPr>
        <p:spPr/>
        <p:txBody>
          <a:bodyPr/>
          <a:lstStyle/>
          <a:p>
            <a:r>
              <a:rPr lang="en-US"/>
              <a:t>Distributional National Accounts for Belgium</a:t>
            </a:r>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r>
              <a:rPr lang="fr-BE"/>
              <a:t>16/09/2021</a:t>
            </a:r>
            <a:endParaRPr lang="en-US"/>
          </a:p>
        </p:txBody>
      </p:sp>
      <p:sp>
        <p:nvSpPr>
          <p:cNvPr id="5" name="Footer Placeholder 4"/>
          <p:cNvSpPr>
            <a:spLocks noGrp="1"/>
          </p:cNvSpPr>
          <p:nvPr>
            <p:ph type="ftr" sz="quarter" idx="11"/>
          </p:nvPr>
        </p:nvSpPr>
        <p:spPr/>
        <p:txBody>
          <a:bodyPr/>
          <a:lstStyle/>
          <a:p>
            <a:r>
              <a:rPr lang="en-US"/>
              <a:t>Distributional National Accounts for Belgium</a:t>
            </a:r>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Distributional National Accounts for Belgium</a:t>
            </a:r>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a:p>
        </p:txBody>
      </p:sp>
      <p:sp>
        <p:nvSpPr>
          <p:cNvPr id="3" name="Text Placeholder 2"/>
          <p:cNvSpPr>
            <a:spLocks noGrp="1"/>
          </p:cNvSpPr>
          <p:nvPr>
            <p:ph type="body" idx="1"/>
          </p:nvPr>
        </p:nvSpPr>
        <p:spPr>
          <a:xfrm>
            <a:off x="8610600" y="4960137"/>
            <a:ext cx="3200400" cy="1463040"/>
          </a:xfrm>
        </p:spPr>
        <p:txBody>
          <a:bodyPr lIns="91440" rIns="91440" anchor="ctr">
            <a:noAutofit/>
          </a:bodyPr>
          <a:lstStyle>
            <a:lvl1pPr marL="0" indent="0">
              <a:lnSpc>
                <a:spcPct val="100000"/>
              </a:lnSpc>
              <a:spcBef>
                <a:spcPts val="0"/>
              </a:spcBef>
              <a:buNone/>
              <a:defRPr sz="36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r>
              <a:rPr lang="fr-BE"/>
              <a:t>16/09/2021</a:t>
            </a:r>
            <a:endParaRPr lang="en-US"/>
          </a:p>
        </p:txBody>
      </p:sp>
      <p:sp>
        <p:nvSpPr>
          <p:cNvPr id="5" name="Footer Placeholder 4"/>
          <p:cNvSpPr>
            <a:spLocks noGrp="1"/>
          </p:cNvSpPr>
          <p:nvPr>
            <p:ph type="ftr" sz="quarter" idx="11"/>
          </p:nvPr>
        </p:nvSpPr>
        <p:spPr/>
        <p:txBody>
          <a:bodyPr/>
          <a:lstStyle/>
          <a:p>
            <a:r>
              <a:rPr lang="en-US"/>
              <a:t>Distributional National Accounts for Belgium</a:t>
            </a:r>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1499616"/>
          </a:xfrm>
        </p:spPr>
        <p:txBody>
          <a:bodyPr/>
          <a:lstStyle/>
          <a:p>
            <a:r>
              <a:rPr lang="fr-FR"/>
              <a:t>Modifiez le style du titre</a:t>
            </a:r>
            <a:endParaRPr lang="en-US"/>
          </a:p>
        </p:txBody>
      </p:sp>
      <p:sp>
        <p:nvSpPr>
          <p:cNvPr id="3" name="Content Placeholder 2"/>
          <p:cNvSpPr>
            <a:spLocks noGrp="1"/>
          </p:cNvSpPr>
          <p:nvPr>
            <p:ph sz="half" idx="1"/>
          </p:nvPr>
        </p:nvSpPr>
        <p:spPr>
          <a:xfrm>
            <a:off x="1024127" y="1499616"/>
            <a:ext cx="4754880" cy="48097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5989320" y="1499616"/>
            <a:ext cx="4754880" cy="48097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r>
              <a:rPr lang="fr-BE"/>
              <a:t>16/09/2021</a:t>
            </a:r>
            <a:endParaRPr lang="en-US"/>
          </a:p>
        </p:txBody>
      </p:sp>
      <p:sp>
        <p:nvSpPr>
          <p:cNvPr id="6" name="Footer Placeholder 5"/>
          <p:cNvSpPr>
            <a:spLocks noGrp="1"/>
          </p:cNvSpPr>
          <p:nvPr>
            <p:ph type="ftr" sz="quarter" idx="11"/>
          </p:nvPr>
        </p:nvSpPr>
        <p:spPr/>
        <p:txBody>
          <a:bodyPr/>
          <a:lstStyle/>
          <a:p>
            <a:r>
              <a:rPr lang="en-US"/>
              <a:t>Distributional National Accounts for Belgium</a:t>
            </a:r>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a:p>
        </p:txBody>
      </p:sp>
      <p:sp>
        <p:nvSpPr>
          <p:cNvPr id="3" name="Text Placeholder 2"/>
          <p:cNvSpPr>
            <a:spLocks noGrp="1"/>
          </p:cNvSpPr>
          <p:nvPr>
            <p:ph type="body" idx="1"/>
          </p:nvPr>
        </p:nvSpPr>
        <p:spPr>
          <a:xfrm>
            <a:off x="1024128" y="1507014"/>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435629"/>
            <a:ext cx="4754880" cy="387373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5990888" y="1507014"/>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435629"/>
            <a:ext cx="4754880" cy="387373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r>
              <a:rPr lang="fr-BE"/>
              <a:t>16/09/2021</a:t>
            </a:r>
            <a:endParaRPr lang="en-US"/>
          </a:p>
        </p:txBody>
      </p:sp>
      <p:sp>
        <p:nvSpPr>
          <p:cNvPr id="8" name="Footer Placeholder 7"/>
          <p:cNvSpPr>
            <a:spLocks noGrp="1"/>
          </p:cNvSpPr>
          <p:nvPr>
            <p:ph type="ftr" sz="quarter" idx="11"/>
          </p:nvPr>
        </p:nvSpPr>
        <p:spPr/>
        <p:txBody>
          <a:bodyPr/>
          <a:lstStyle/>
          <a:p>
            <a:r>
              <a:rPr lang="en-US"/>
              <a:t>Distributional National Accounts for Belgium</a:t>
            </a:r>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r>
              <a:rPr lang="fr-BE"/>
              <a:t>16/09/2021</a:t>
            </a:r>
            <a:endParaRPr lang="en-US"/>
          </a:p>
        </p:txBody>
      </p:sp>
      <p:sp>
        <p:nvSpPr>
          <p:cNvPr id="4" name="Footer Placeholder 3"/>
          <p:cNvSpPr>
            <a:spLocks noGrp="1"/>
          </p:cNvSpPr>
          <p:nvPr>
            <p:ph type="ftr" sz="quarter" idx="11"/>
          </p:nvPr>
        </p:nvSpPr>
        <p:spPr/>
        <p:txBody>
          <a:bodyPr/>
          <a:lstStyle/>
          <a:p>
            <a:r>
              <a:rPr lang="en-US"/>
              <a:t>Distributional National Accounts for Belgium</a:t>
            </a:r>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BE"/>
              <a:t>16/09/2021</a:t>
            </a:r>
            <a:endParaRPr lang="en-US"/>
          </a:p>
        </p:txBody>
      </p:sp>
      <p:sp>
        <p:nvSpPr>
          <p:cNvPr id="3" name="Footer Placeholder 2"/>
          <p:cNvSpPr>
            <a:spLocks noGrp="1"/>
          </p:cNvSpPr>
          <p:nvPr>
            <p:ph type="ftr" sz="quarter" idx="11"/>
          </p:nvPr>
        </p:nvSpPr>
        <p:spPr/>
        <p:txBody>
          <a:bodyPr/>
          <a:lstStyle/>
          <a:p>
            <a:r>
              <a:rPr lang="en-US"/>
              <a:t>Distributional National Accounts for Belgium</a:t>
            </a:r>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97736"/>
            <a:ext cx="4389120" cy="1737360"/>
          </a:xfrm>
        </p:spPr>
        <p:txBody>
          <a:bodyPr>
            <a:noAutofit/>
          </a:bodyPr>
          <a:lstStyle>
            <a:lvl1pPr>
              <a:lnSpc>
                <a:spcPct val="80000"/>
              </a:lnSpc>
              <a:defRPr sz="4000"/>
            </a:lvl1pPr>
          </a:lstStyle>
          <a:p>
            <a:r>
              <a:rPr lang="fr-FR"/>
              <a:t>Modifiez le style du titre</a:t>
            </a:r>
            <a:endParaRPr lang="en-US"/>
          </a:p>
        </p:txBody>
      </p:sp>
      <p:sp>
        <p:nvSpPr>
          <p:cNvPr id="3" name="Content Placeholder 2"/>
          <p:cNvSpPr>
            <a:spLocks noGrp="1"/>
          </p:cNvSpPr>
          <p:nvPr>
            <p:ph idx="1"/>
          </p:nvPr>
        </p:nvSpPr>
        <p:spPr>
          <a:xfrm>
            <a:off x="5715000" y="97736"/>
            <a:ext cx="5678424" cy="5909872"/>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1025791" y="1958248"/>
            <a:ext cx="4389120" cy="4049360"/>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r>
              <a:rPr lang="fr-BE"/>
              <a:t>16/09/2021</a:t>
            </a:r>
            <a:endParaRPr lang="en-US"/>
          </a:p>
        </p:txBody>
      </p:sp>
      <p:sp>
        <p:nvSpPr>
          <p:cNvPr id="6" name="Footer Placeholder 5"/>
          <p:cNvSpPr>
            <a:spLocks noGrp="1"/>
          </p:cNvSpPr>
          <p:nvPr>
            <p:ph type="ftr" sz="quarter" idx="11"/>
          </p:nvPr>
        </p:nvSpPr>
        <p:spPr/>
        <p:txBody>
          <a:bodyPr/>
          <a:lstStyle/>
          <a:p>
            <a:r>
              <a:rPr lang="en-US"/>
              <a:t>Distributional National Accounts for Belgium</a:t>
            </a:r>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r>
              <a:rPr lang="fr-BE"/>
              <a:t>28/05/2021</a:t>
            </a:r>
            <a:endParaRPr lang="en-US"/>
          </a:p>
        </p:txBody>
      </p:sp>
      <p:sp>
        <p:nvSpPr>
          <p:cNvPr id="6" name="Footer Placeholder 5"/>
          <p:cNvSpPr>
            <a:spLocks noGrp="1"/>
          </p:cNvSpPr>
          <p:nvPr>
            <p:ph type="ftr" sz="quarter" idx="11"/>
          </p:nvPr>
        </p:nvSpPr>
        <p:spPr/>
        <p:txBody>
          <a:bodyPr/>
          <a:lstStyle/>
          <a:p>
            <a:r>
              <a:rPr lang="en-US"/>
              <a:t>Distributional National Accounts for Belgium</a:t>
            </a:r>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0"/>
            <a:ext cx="9720072" cy="1499616"/>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1024128" y="1499616"/>
            <a:ext cx="9720073" cy="4809744"/>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Footer Placeholder 4"/>
          <p:cNvSpPr>
            <a:spLocks noGrp="1"/>
          </p:cNvSpPr>
          <p:nvPr>
            <p:ph type="ftr" sz="quarter" idx="3"/>
          </p:nvPr>
        </p:nvSpPr>
        <p:spPr>
          <a:xfrm>
            <a:off x="4842741" y="6479648"/>
            <a:ext cx="5901459" cy="274320"/>
          </a:xfrm>
          <a:prstGeom prst="rect">
            <a:avLst/>
          </a:prstGeom>
        </p:spPr>
        <p:txBody>
          <a:bodyPr vert="horz" lIns="91440" tIns="45720" rIns="91440" bIns="45720" rtlCol="0" anchor="ctr"/>
          <a:lstStyle>
            <a:lvl1pPr algn="r">
              <a:defRPr sz="1100" cap="all" baseline="0">
                <a:solidFill>
                  <a:schemeClr val="tx1">
                    <a:lumMod val="95000"/>
                    <a:lumOff val="5000"/>
                  </a:schemeClr>
                </a:solidFill>
                <a:latin typeface="+mj-lt"/>
              </a:defRPr>
            </a:lvl1pPr>
          </a:lstStyle>
          <a:p>
            <a:r>
              <a:rPr lang="en-US"/>
              <a:t>Distributional National Accounts for Belgium</a:t>
            </a:r>
          </a:p>
        </p:txBody>
      </p:sp>
      <p:sp>
        <p:nvSpPr>
          <p:cNvPr id="6" name="Slide Number Placeholder 5"/>
          <p:cNvSpPr>
            <a:spLocks noGrp="1"/>
          </p:cNvSpPr>
          <p:nvPr>
            <p:ph type="sldNum" sz="quarter" idx="4"/>
          </p:nvPr>
        </p:nvSpPr>
        <p:spPr>
          <a:xfrm>
            <a:off x="3703891" y="6479648"/>
            <a:ext cx="973667" cy="274320"/>
          </a:xfrm>
          <a:prstGeom prst="rect">
            <a:avLst/>
          </a:prstGeom>
        </p:spPr>
        <p:txBody>
          <a:bodyPr vert="horz" lIns="91440" tIns="45720" rIns="91440" bIns="45720" rtlCol="0" anchor="ctr"/>
          <a:lstStyle>
            <a:lvl1pPr algn="l">
              <a:defRPr sz="1100">
                <a:solidFill>
                  <a:schemeClr val="tx1">
                    <a:lumMod val="95000"/>
                    <a:lumOff val="5000"/>
                  </a:schemeClr>
                </a:solidFill>
                <a:latin typeface="+mj-lt"/>
              </a:defRPr>
            </a:lvl1pPr>
          </a:lstStyle>
          <a:p>
            <a:fld id="{4FAB73BC-B049-4115-A692-8D63A059BFB8}" type="slidenum">
              <a:rPr lang="en-US" smtClean="0"/>
              <a:pPr/>
              <a:t>‹N°›</a:t>
            </a:fld>
            <a:endParaRPr lang="en-US"/>
          </a:p>
        </p:txBody>
      </p:sp>
      <p:cxnSp>
        <p:nvCxnSpPr>
          <p:cNvPr id="7" name="Straight Connector 6"/>
          <p:cNvCxnSpPr/>
          <p:nvPr/>
        </p:nvCxnSpPr>
        <p:spPr>
          <a:xfrm flipV="1">
            <a:off x="745375" y="292608"/>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
          </p:nvPr>
        </p:nvSpPr>
        <p:spPr>
          <a:xfrm>
            <a:off x="1024128" y="6485944"/>
            <a:ext cx="2154143" cy="274320"/>
          </a:xfrm>
          <a:prstGeom prst="rect">
            <a:avLst/>
          </a:prstGeom>
        </p:spPr>
        <p:txBody>
          <a:bodyPr vert="horz" lIns="91440" tIns="45720" rIns="91440" bIns="45720" rtlCol="0" anchor="ctr"/>
          <a:lstStyle>
            <a:lvl1pPr algn="l">
              <a:defRPr sz="1100">
                <a:solidFill>
                  <a:schemeClr val="tx1">
                    <a:lumMod val="95000"/>
                    <a:lumOff val="5000"/>
                  </a:schemeClr>
                </a:solidFill>
                <a:latin typeface="+mj-lt"/>
              </a:defRPr>
            </a:lvl1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hdr="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alairesminimums.be/index.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forms.office.com/e/2JZNegR7z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app.wooclap.com/events/SJTZKM/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lacsc.be/affiliation"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cne.info@acv-csc.b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81452" y="4659086"/>
            <a:ext cx="3200400" cy="868878"/>
          </a:xfrm>
        </p:spPr>
        <p:txBody>
          <a:bodyPr>
            <a:normAutofit/>
          </a:bodyPr>
          <a:lstStyle/>
          <a:p>
            <a:endParaRPr lang="fr-BE" dirty="0"/>
          </a:p>
        </p:txBody>
      </p:sp>
      <p:sp>
        <p:nvSpPr>
          <p:cNvPr id="2" name="Titre 1"/>
          <p:cNvSpPr>
            <a:spLocks noGrp="1"/>
          </p:cNvSpPr>
          <p:nvPr>
            <p:ph type="ctrTitle"/>
          </p:nvPr>
        </p:nvSpPr>
        <p:spPr>
          <a:xfrm>
            <a:off x="130629" y="3130732"/>
            <a:ext cx="8256214" cy="2115853"/>
          </a:xfrm>
        </p:spPr>
        <p:txBody>
          <a:bodyPr/>
          <a:lstStyle/>
          <a:p>
            <a:r>
              <a:rPr lang="fr-FR" dirty="0"/>
              <a:t>Soirée d’info – </a:t>
            </a:r>
            <a:r>
              <a:rPr lang="fr-FR" dirty="0" err="1"/>
              <a:t>Employé.e.s</a:t>
            </a:r>
            <a:r>
              <a:rPr lang="fr-FR" dirty="0"/>
              <a:t> des notaires</a:t>
            </a:r>
            <a:endParaRPr lang="en-US" dirty="0"/>
          </a:p>
        </p:txBody>
      </p:sp>
      <p:sp>
        <p:nvSpPr>
          <p:cNvPr id="9" name="Espace réservé du contenu 8"/>
          <p:cNvSpPr>
            <a:spLocks noGrp="1"/>
          </p:cNvSpPr>
          <p:nvPr>
            <p:ph sz="quarter" idx="13"/>
          </p:nvPr>
        </p:nvSpPr>
        <p:spPr>
          <a:xfrm>
            <a:off x="2734491" y="4659086"/>
            <a:ext cx="5652352" cy="868878"/>
          </a:xfrm>
        </p:spPr>
        <p:txBody>
          <a:bodyPr>
            <a:normAutofit fontScale="92500" lnSpcReduction="20000"/>
          </a:bodyPr>
          <a:lstStyle/>
          <a:p>
            <a:pPr>
              <a:lnSpc>
                <a:spcPct val="100000"/>
              </a:lnSpc>
            </a:pPr>
            <a:r>
              <a:rPr lang="fr-BE" kern="0" dirty="0"/>
              <a:t>CP 216</a:t>
            </a:r>
          </a:p>
          <a:p>
            <a:pPr>
              <a:lnSpc>
                <a:spcPct val="100000"/>
              </a:lnSpc>
            </a:pPr>
            <a:r>
              <a:rPr lang="fr-BE" kern="0" dirty="0"/>
              <a:t>30/11/2022 – Clarisse van </a:t>
            </a:r>
            <a:r>
              <a:rPr lang="fr-BE" kern="0" dirty="0" err="1"/>
              <a:t>tichelen</a:t>
            </a:r>
            <a:endParaRPr lang="fr-BE" kern="0" dirty="0"/>
          </a:p>
        </p:txBody>
      </p:sp>
      <p:pic>
        <p:nvPicPr>
          <p:cNvPr id="5" name="Image 4" descr="CNELOGO.png">
            <a:extLst>
              <a:ext uri="{FF2B5EF4-FFF2-40B4-BE49-F238E27FC236}">
                <a16:creationId xmlns:a16="http://schemas.microsoft.com/office/drawing/2014/main" id="{0996F641-5C64-40C1-9CEF-74A2605FE46C}"/>
              </a:ext>
            </a:extLst>
          </p:cNvPr>
          <p:cNvPicPr>
            <a:picLocks noChangeAspect="1"/>
          </p:cNvPicPr>
          <p:nvPr/>
        </p:nvPicPr>
        <p:blipFill>
          <a:blip r:embed="rId3"/>
          <a:stretch>
            <a:fillRect/>
          </a:stretch>
        </p:blipFill>
        <p:spPr>
          <a:xfrm>
            <a:off x="10079579" y="4659086"/>
            <a:ext cx="1822251" cy="887506"/>
          </a:xfrm>
          <a:prstGeom prst="rect">
            <a:avLst/>
          </a:prstGeom>
        </p:spPr>
      </p:pic>
    </p:spTree>
    <p:extLst>
      <p:ext uri="{BB962C8B-B14F-4D97-AF65-F5344CB8AC3E}">
        <p14:creationId xmlns:p14="http://schemas.microsoft.com/office/powerpoint/2010/main" val="419993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a:extLst>
              <a:ext uri="{FF2B5EF4-FFF2-40B4-BE49-F238E27FC236}">
                <a16:creationId xmlns:a16="http://schemas.microsoft.com/office/drawing/2014/main" id="{003D9FAE-6991-4A16-9DA6-B57A8FA4865A}"/>
              </a:ext>
            </a:extLst>
          </p:cNvPr>
          <p:cNvSpPr>
            <a:spLocks noGrp="1"/>
          </p:cNvSpPr>
          <p:nvPr>
            <p:ph type="title"/>
          </p:nvPr>
        </p:nvSpPr>
        <p:spPr bwMode="auto">
          <a:xfrm>
            <a:off x="1024128" y="355600"/>
            <a:ext cx="9720072" cy="749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fr-BE" altLang="en-US" dirty="0"/>
              <a:t>Droit à la déconnexion</a:t>
            </a:r>
            <a:endParaRPr lang="en-US" altLang="en-US" dirty="0"/>
          </a:p>
        </p:txBody>
      </p:sp>
      <p:sp>
        <p:nvSpPr>
          <p:cNvPr id="3" name="Espace réservé du contenu 2">
            <a:extLst>
              <a:ext uri="{FF2B5EF4-FFF2-40B4-BE49-F238E27FC236}">
                <a16:creationId xmlns:a16="http://schemas.microsoft.com/office/drawing/2014/main" id="{45118EE0-0760-467D-963A-C8B5A90AAA82}"/>
              </a:ext>
            </a:extLst>
          </p:cNvPr>
          <p:cNvSpPr>
            <a:spLocks noGrp="1"/>
          </p:cNvSpPr>
          <p:nvPr>
            <p:ph idx="1"/>
          </p:nvPr>
        </p:nvSpPr>
        <p:spPr/>
        <p:txBody>
          <a:bodyPr>
            <a:normAutofit fontScale="92500" lnSpcReduction="20000"/>
          </a:bodyPr>
          <a:lstStyle/>
          <a:p>
            <a:pPr>
              <a:buFont typeface="Wingdings" panose="05000000000000000000" pitchFamily="2" charset="2"/>
              <a:buChar char="§"/>
              <a:defRPr/>
            </a:pPr>
            <a:r>
              <a:rPr lang="fr-BE" sz="2800" dirty="0"/>
              <a:t>Le droit à la déconnexion? « le droit du travailleur de se déconnecter de leur travail, de ne recevoir aucun e-mail, appel téléphonique ou message de nature professionnelle en dehors de ses heures normales de travail, et de ne pas y répondre. »</a:t>
            </a:r>
          </a:p>
          <a:p>
            <a:pPr>
              <a:buFont typeface="Wingdings" panose="05000000000000000000" pitchFamily="2" charset="2"/>
              <a:buChar char="§"/>
              <a:defRPr/>
            </a:pPr>
            <a:r>
              <a:rPr lang="fr-BE" sz="2800" dirty="0"/>
              <a:t>Pour toute entreprise d’au moins 20 travailleurs</a:t>
            </a:r>
          </a:p>
          <a:p>
            <a:pPr>
              <a:buFont typeface="Wingdings" panose="05000000000000000000" pitchFamily="2" charset="2"/>
              <a:buChar char="§"/>
              <a:defRPr/>
            </a:pPr>
            <a:r>
              <a:rPr lang="fr-BE" sz="2800" dirty="0"/>
              <a:t>Obligation de conclure une CCT ou de modifier le règlement de travail pour le 1</a:t>
            </a:r>
            <a:r>
              <a:rPr lang="fr-BE" sz="2800" baseline="30000" dirty="0"/>
              <a:t>er</a:t>
            </a:r>
            <a:r>
              <a:rPr lang="fr-BE" sz="2800" dirty="0"/>
              <a:t> avril 2023</a:t>
            </a:r>
          </a:p>
          <a:p>
            <a:pPr>
              <a:buFont typeface="Wingdings" panose="05000000000000000000" pitchFamily="2" charset="2"/>
              <a:buChar char="§"/>
              <a:defRPr/>
            </a:pPr>
            <a:r>
              <a:rPr lang="fr-BE" sz="2800" dirty="0"/>
              <a:t>La CCT ou l’extrait de RT doit prévoir, au minimum :</a:t>
            </a:r>
          </a:p>
          <a:p>
            <a:pPr marL="730250" lvl="1" indent="-285750">
              <a:defRPr/>
            </a:pPr>
            <a:r>
              <a:rPr lang="fr-BE" sz="2000" dirty="0"/>
              <a:t>Les modalités pratiques pour l’application du droit de ne pas être joignable en dehors de ses horaires de travail</a:t>
            </a:r>
          </a:p>
          <a:p>
            <a:pPr marL="730250" lvl="1" indent="-285750">
              <a:defRPr/>
            </a:pPr>
            <a:r>
              <a:rPr lang="fr-BE" sz="2000" dirty="0"/>
              <a:t>Les consignes relatives à un usage des outils numériques qui garantissent le respect des congés, repos et vie privée</a:t>
            </a:r>
          </a:p>
          <a:p>
            <a:pPr marL="730250" lvl="1" indent="-285750">
              <a:defRPr/>
            </a:pPr>
            <a:r>
              <a:rPr lang="fr-BE" sz="2000" dirty="0"/>
              <a:t>Des formations et actions de sensibilisation des travailleurs et des personnels de direction quant à l’utilisation raisonnée des outils numériques et les risques liés à une connexion excessive</a:t>
            </a:r>
            <a:endParaRPr lang="fr-BE" sz="2400" dirty="0"/>
          </a:p>
          <a:p>
            <a:pPr>
              <a:buFontTx/>
              <a:buChar char="-"/>
              <a:defRPr/>
            </a:pPr>
            <a:endParaRPr lang="fr-BE"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47038F20-4FFA-4456-83D9-596E16DF5F58}"/>
              </a:ext>
            </a:extLst>
          </p:cNvPr>
          <p:cNvSpPr>
            <a:spLocks noGrp="1"/>
          </p:cNvSpPr>
          <p:nvPr>
            <p:ph type="title"/>
          </p:nvPr>
        </p:nvSpPr>
        <p:spPr bwMode="auto">
          <a:xfrm>
            <a:off x="1024128" y="342900"/>
            <a:ext cx="9720072" cy="965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fr-BE" altLang="en-US" dirty="0"/>
              <a:t>Plan de formation</a:t>
            </a:r>
            <a:endParaRPr lang="en-US" altLang="en-US" dirty="0"/>
          </a:p>
        </p:txBody>
      </p:sp>
      <p:sp>
        <p:nvSpPr>
          <p:cNvPr id="5123" name="Espace réservé du contenu 2">
            <a:extLst>
              <a:ext uri="{FF2B5EF4-FFF2-40B4-BE49-F238E27FC236}">
                <a16:creationId xmlns:a16="http://schemas.microsoft.com/office/drawing/2014/main" id="{F3F7CA9A-2C51-48B7-B837-26761D06BDE1}"/>
              </a:ext>
            </a:extLst>
          </p:cNvPr>
          <p:cNvSpPr>
            <a:spLocks noGrp="1"/>
          </p:cNvSpPr>
          <p:nvPr>
            <p:ph idx="1"/>
          </p:nvPr>
        </p:nvSpPr>
        <p:spPr bwMode="auto">
          <a:xfrm>
            <a:off x="1024128" y="1499616"/>
            <a:ext cx="10431272" cy="48097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buFont typeface="Wingdings" panose="05000000000000000000" pitchFamily="2" charset="2"/>
              <a:buChar char="§"/>
            </a:pPr>
            <a:r>
              <a:rPr lang="fr-BE" sz="2800" dirty="0">
                <a:ea typeface="ＭＳ Ｐゴシック" panose="020B0600070205080204" pitchFamily="34" charset="-128"/>
              </a:rPr>
              <a:t>Obligatoire </a:t>
            </a:r>
            <a:r>
              <a:rPr lang="fr-BE" altLang="fr-FR" sz="2800" dirty="0">
                <a:ea typeface="ＭＳ Ｐゴシック" panose="020B0600070205080204" pitchFamily="34" charset="-128"/>
              </a:rPr>
              <a:t>dans les entreprises d’au moins 20 travailleurs</a:t>
            </a:r>
            <a:endParaRPr lang="fr-BE" sz="2800" dirty="0">
              <a:ea typeface="ＭＳ Ｐゴシック" panose="020B0600070205080204" pitchFamily="34" charset="-128"/>
            </a:endParaRPr>
          </a:p>
          <a:p>
            <a:pPr marL="550863" lvl="1" indent="-285750"/>
            <a:r>
              <a:rPr lang="fr-BE" sz="2400" dirty="0">
                <a:cs typeface="Calibri" panose="020F0502020204030204" pitchFamily="34" charset="0"/>
              </a:rPr>
              <a:t>Plan de formation annuel</a:t>
            </a:r>
          </a:p>
          <a:p>
            <a:pPr marL="550863" lvl="1" indent="-285750"/>
            <a:r>
              <a:rPr lang="fr-BE" sz="2400" dirty="0">
                <a:cs typeface="Calibri" panose="020F0502020204030204" pitchFamily="34" charset="0"/>
              </a:rPr>
              <a:t>Calendrier :</a:t>
            </a:r>
          </a:p>
          <a:p>
            <a:pPr marL="989013" lvl="2" indent="-271463">
              <a:buFont typeface="+mj-lt"/>
              <a:buAutoNum type="arabicPeriod"/>
              <a:tabLst>
                <a:tab pos="1162050" algn="l"/>
              </a:tabLst>
            </a:pPr>
            <a:r>
              <a:rPr lang="fr-BE" sz="2000" dirty="0">
                <a:cs typeface="Calibri" panose="020F0502020204030204" pitchFamily="34" charset="0"/>
              </a:rPr>
              <a:t>En CE ou à défaut en DS, réception du projet de plan de formation 15 jours avant la réunion où il doit être discuté. A défaut, transmission du projet aux travailleurs le 15/03.</a:t>
            </a:r>
          </a:p>
          <a:p>
            <a:pPr marL="989013" lvl="2" indent="-271463">
              <a:buFont typeface="+mj-lt"/>
              <a:buAutoNum type="arabicPeriod"/>
              <a:tabLst>
                <a:tab pos="1162050" algn="l"/>
              </a:tabLst>
            </a:pPr>
            <a:r>
              <a:rPr lang="fr-BE" sz="2000" dirty="0">
                <a:cs typeface="Calibri" panose="020F0502020204030204" pitchFamily="34" charset="0"/>
              </a:rPr>
              <a:t>En CE ou à défaut en DS, avis à rendre pour le 15/03.</a:t>
            </a:r>
          </a:p>
          <a:p>
            <a:pPr marL="989013" lvl="2" indent="-271463">
              <a:buFont typeface="+mj-lt"/>
              <a:buAutoNum type="arabicPeriod"/>
              <a:tabLst>
                <a:tab pos="1162050" algn="l"/>
              </a:tabLst>
            </a:pPr>
            <a:r>
              <a:rPr lang="fr-BE" sz="2000" dirty="0">
                <a:cs typeface="Calibri" panose="020F0502020204030204" pitchFamily="34" charset="0"/>
              </a:rPr>
              <a:t>Approbation du plan pour le 31/03.</a:t>
            </a:r>
          </a:p>
          <a:p>
            <a:pPr marL="989013" lvl="2" indent="-271463">
              <a:buFont typeface="+mj-lt"/>
              <a:buAutoNum type="arabicPeriod"/>
              <a:tabLst>
                <a:tab pos="1162050" algn="l"/>
              </a:tabLst>
            </a:pPr>
            <a:r>
              <a:rPr lang="fr-BE" sz="2000" dirty="0">
                <a:cs typeface="Calibri" panose="020F0502020204030204" pitchFamily="34" charset="0"/>
              </a:rPr>
              <a:t>Transmission au SPF ETCS pour le 30/04.</a:t>
            </a:r>
          </a:p>
          <a:p>
            <a:pPr marL="550863" lvl="1" indent="-285750"/>
            <a:r>
              <a:rPr lang="fr-BE" sz="2400" dirty="0">
                <a:cs typeface="Calibri" panose="020F0502020204030204" pitchFamily="34" charset="0"/>
              </a:rPr>
              <a:t>Cible: groupes à risque (surtout les 50 ans et plus), métiers en pénurie, travailleurs étrangers (non UE) et travailleurs en situation de handicap</a:t>
            </a:r>
          </a:p>
          <a:p>
            <a:pPr marL="550863" lvl="1" indent="-285750"/>
            <a:r>
              <a:rPr lang="fr-BE" sz="2400" dirty="0">
                <a:cs typeface="Calibri" panose="020F0502020204030204" pitchFamily="34" charset="0"/>
              </a:rPr>
              <a:t>Avec une approche intégrée de la dimension de genre</a:t>
            </a:r>
          </a:p>
          <a:p>
            <a:pPr marL="550863" lvl="1" indent="-285750"/>
            <a:r>
              <a:rPr lang="fr-BE" sz="2400" dirty="0">
                <a:cs typeface="Calibri" panose="020F0502020204030204" pitchFamily="34" charset="0"/>
              </a:rPr>
              <a:t>Possibilité de fixer les critères minimums des plans de formation par CCT sectorielle (déposée pour le 30/09 de l’année précédente – ou, pour l’année 2023, pour le 30/11/2022)</a:t>
            </a:r>
          </a:p>
          <a:p>
            <a:pPr marL="550863" lvl="1" indent="-285750"/>
            <a:endParaRPr lang="fr-BE" sz="2400" dirty="0">
              <a:cs typeface="Calibri" panose="020F0502020204030204" pitchFamily="34" charset="0"/>
            </a:endParaRPr>
          </a:p>
        </p:txBody>
      </p:sp>
      <p:sp>
        <p:nvSpPr>
          <p:cNvPr id="2" name="ZoneTexte 1">
            <a:extLst>
              <a:ext uri="{FF2B5EF4-FFF2-40B4-BE49-F238E27FC236}">
                <a16:creationId xmlns:a16="http://schemas.microsoft.com/office/drawing/2014/main" id="{7F8CBAB5-7CF1-4A4F-947A-25E2700EAC36}"/>
              </a:ext>
            </a:extLst>
          </p:cNvPr>
          <p:cNvSpPr txBox="1"/>
          <p:nvPr/>
        </p:nvSpPr>
        <p:spPr>
          <a:xfrm>
            <a:off x="5708651" y="3028951"/>
            <a:ext cx="65" cy="276999"/>
          </a:xfrm>
          <a:prstGeom prst="rect">
            <a:avLst/>
          </a:prstGeom>
          <a:noFill/>
        </p:spPr>
        <p:txBody>
          <a:bodyPr wrap="none" lIns="0" tIns="0" rIns="0" bIns="0" rtlCol="0">
            <a:spAutoFit/>
          </a:bodyPr>
          <a:lstStyle/>
          <a:p>
            <a:endParaRPr lang="fr-BE" dirty="0"/>
          </a:p>
        </p:txBody>
      </p:sp>
    </p:spTree>
    <p:extLst>
      <p:ext uri="{BB962C8B-B14F-4D97-AF65-F5344CB8AC3E}">
        <p14:creationId xmlns:p14="http://schemas.microsoft.com/office/powerpoint/2010/main" val="122391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47038F20-4FFA-4456-83D9-596E16DF5F58}"/>
              </a:ext>
            </a:extLst>
          </p:cNvPr>
          <p:cNvSpPr>
            <a:spLocks noGrp="1"/>
          </p:cNvSpPr>
          <p:nvPr>
            <p:ph type="title"/>
          </p:nvPr>
        </p:nvSpPr>
        <p:spPr bwMode="auto">
          <a:xfrm>
            <a:off x="838200" y="34131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fr-BE" altLang="en-US" dirty="0"/>
              <a:t>Droit individuel à la formation</a:t>
            </a:r>
            <a:endParaRPr lang="en-US" altLang="en-US" dirty="0"/>
          </a:p>
        </p:txBody>
      </p:sp>
      <p:sp>
        <p:nvSpPr>
          <p:cNvPr id="5123" name="Espace réservé du contenu 2">
            <a:extLst>
              <a:ext uri="{FF2B5EF4-FFF2-40B4-BE49-F238E27FC236}">
                <a16:creationId xmlns:a16="http://schemas.microsoft.com/office/drawing/2014/main" id="{F3F7CA9A-2C51-48B7-B837-26761D06BDE1}"/>
              </a:ext>
            </a:extLst>
          </p:cNvPr>
          <p:cNvSpPr>
            <a:spLocks noGrp="1"/>
          </p:cNvSpPr>
          <p:nvPr>
            <p:ph idx="1"/>
          </p:nvPr>
        </p:nvSpPr>
        <p:spPr bwMode="auto">
          <a:xfrm>
            <a:off x="939800" y="1331913"/>
            <a:ext cx="10617199" cy="5535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buFont typeface="Wingdings" panose="05000000000000000000" pitchFamily="2" charset="2"/>
              <a:buChar char="§"/>
            </a:pPr>
            <a:r>
              <a:rPr lang="fr-BE" altLang="fr-FR" sz="2800" dirty="0">
                <a:ea typeface="ＭＳ Ｐゴシック" panose="020B0600070205080204" pitchFamily="34" charset="-128"/>
              </a:rPr>
              <a:t> Pour toute entreprise d’au moins 20 travailleurs, e</a:t>
            </a:r>
            <a:r>
              <a:rPr lang="fr-BE" sz="2800" dirty="0">
                <a:ea typeface="ＭＳ Ｐゴシック" panose="020B0600070205080204" pitchFamily="34" charset="-128"/>
              </a:rPr>
              <a:t>n principe, au moins 4 jours en 2023, au moins 5 jours en 2024 par équivalents temps plein</a:t>
            </a:r>
          </a:p>
          <a:p>
            <a:pPr>
              <a:buFont typeface="Wingdings" panose="05000000000000000000" pitchFamily="2" charset="2"/>
              <a:buChar char="§"/>
            </a:pPr>
            <a:r>
              <a:rPr lang="fr-BE" sz="2800" dirty="0">
                <a:ea typeface="ＭＳ Ｐゴシック" panose="020B0600070205080204" pitchFamily="34" charset="-128"/>
              </a:rPr>
              <a:t> En CP216, depuis le 1/01/2022: chaque employé a un droit individuel à 5 jours de formation par an</a:t>
            </a:r>
          </a:p>
          <a:p>
            <a:pPr>
              <a:buFont typeface="Wingdings" panose="05000000000000000000" pitchFamily="2" charset="2"/>
              <a:buChar char="§"/>
            </a:pPr>
            <a:r>
              <a:rPr lang="fr-BE" sz="2400" dirty="0">
                <a:ea typeface="ＭＳ Ｐゴシック" panose="020B0600070205080204" pitchFamily="34" charset="-128"/>
              </a:rPr>
              <a:t>Modalités:</a:t>
            </a:r>
          </a:p>
          <a:p>
            <a:pPr marL="550863" lvl="2" indent="-285750">
              <a:buClr>
                <a:srgbClr val="009036"/>
              </a:buClr>
            </a:pPr>
            <a:r>
              <a:rPr lang="fr-BE" sz="2000" dirty="0">
                <a:cs typeface="Calibri" panose="020F0502020204030204" pitchFamily="34" charset="0"/>
              </a:rPr>
              <a:t>Solde au prorata du régime de travail et du nombre de mois d’occupation durant l’année</a:t>
            </a:r>
          </a:p>
          <a:p>
            <a:pPr marL="550863" lvl="2" indent="-285750">
              <a:buClr>
                <a:srgbClr val="009036"/>
              </a:buClr>
            </a:pPr>
            <a:r>
              <a:rPr lang="fr-BE" sz="2000" dirty="0">
                <a:cs typeface="Calibri" panose="020F0502020204030204" pitchFamily="34" charset="0"/>
              </a:rPr>
              <a:t>L’employeur peut convertir le nombre de jours en heures</a:t>
            </a:r>
          </a:p>
          <a:p>
            <a:pPr marL="550863" lvl="2" indent="-285750">
              <a:buClr>
                <a:srgbClr val="009036"/>
              </a:buClr>
            </a:pPr>
            <a:r>
              <a:rPr lang="fr-BE" sz="2000" dirty="0">
                <a:cs typeface="Calibri" panose="020F0502020204030204" pitchFamily="34" charset="0"/>
              </a:rPr>
              <a:t>Le solde non épuisé en fin d’année est ajouté au solde de l'année suivante, mais la moyenne de 5 jours (ou 1 jour) par an doit être respectée sur 5 ans (ou à la fin du contrat si celle-ci intervient avant la fin de la période de 5 ans, sauf en cas de démission ou de motif grave)</a:t>
            </a:r>
          </a:p>
          <a:p>
            <a:pPr marL="550863" lvl="2" indent="-285750">
              <a:buClr>
                <a:srgbClr val="009036"/>
              </a:buClr>
            </a:pPr>
            <a:r>
              <a:rPr lang="fr-BE" sz="2000" dirty="0">
                <a:cs typeface="Calibri" panose="020F0502020204030204" pitchFamily="34" charset="0"/>
              </a:rPr>
              <a:t>Droit au maintien de la rémunération (y compris lorsque la formation a lieu en dehors des heures de travail, mais dans ce cas, sans sursalaire)</a:t>
            </a:r>
          </a:p>
          <a:p>
            <a:pPr marL="550863" lvl="2" indent="-285750">
              <a:buClr>
                <a:srgbClr val="009036"/>
              </a:buClr>
            </a:pPr>
            <a:r>
              <a:rPr lang="fr-BE" sz="2000" dirty="0">
                <a:ea typeface="Times New Roman" panose="02020603050405020304" pitchFamily="18" charset="0"/>
                <a:cs typeface="Calibri" panose="020F0502020204030204" pitchFamily="34" charset="0"/>
              </a:rPr>
              <a:t>Pas de mécanisme de sanction (sauf CCT sectorielle)</a:t>
            </a:r>
          </a:p>
          <a:p>
            <a:pPr>
              <a:buFont typeface="Wingdings" panose="05000000000000000000" pitchFamily="2" charset="2"/>
              <a:buChar char="§"/>
            </a:pPr>
            <a:endParaRPr lang="fr-BE" sz="2800" dirty="0">
              <a:ea typeface="ＭＳ Ｐゴシック" panose="020B0600070205080204" pitchFamily="34" charset="-128"/>
            </a:endParaRPr>
          </a:p>
        </p:txBody>
      </p:sp>
      <p:sp>
        <p:nvSpPr>
          <p:cNvPr id="2" name="ZoneTexte 1">
            <a:extLst>
              <a:ext uri="{FF2B5EF4-FFF2-40B4-BE49-F238E27FC236}">
                <a16:creationId xmlns:a16="http://schemas.microsoft.com/office/drawing/2014/main" id="{7F8CBAB5-7CF1-4A4F-947A-25E2700EAC36}"/>
              </a:ext>
            </a:extLst>
          </p:cNvPr>
          <p:cNvSpPr txBox="1"/>
          <p:nvPr/>
        </p:nvSpPr>
        <p:spPr>
          <a:xfrm>
            <a:off x="5708651" y="3028951"/>
            <a:ext cx="65" cy="276999"/>
          </a:xfrm>
          <a:prstGeom prst="rect">
            <a:avLst/>
          </a:prstGeom>
          <a:noFill/>
        </p:spPr>
        <p:txBody>
          <a:bodyPr wrap="none" lIns="0" tIns="0" rIns="0" bIns="0" rtlCol="0">
            <a:spAutoFit/>
          </a:bodyPr>
          <a:lstStyle/>
          <a:p>
            <a:endParaRPr lang="fr-BE" dirty="0"/>
          </a:p>
        </p:txBody>
      </p:sp>
    </p:spTree>
    <p:extLst>
      <p:ext uri="{BB962C8B-B14F-4D97-AF65-F5344CB8AC3E}">
        <p14:creationId xmlns:p14="http://schemas.microsoft.com/office/powerpoint/2010/main" val="1419545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56B11-8119-413B-8943-C301EF94A3B0}"/>
              </a:ext>
            </a:extLst>
          </p:cNvPr>
          <p:cNvSpPr>
            <a:spLocks noGrp="1"/>
          </p:cNvSpPr>
          <p:nvPr>
            <p:ph type="title"/>
          </p:nvPr>
        </p:nvSpPr>
        <p:spPr/>
        <p:txBody>
          <a:bodyPr>
            <a:normAutofit/>
          </a:bodyPr>
          <a:lstStyle/>
          <a:p>
            <a:r>
              <a:rPr lang="en-US" dirty="0"/>
              <a:t>2. Conditions de travail et </a:t>
            </a:r>
            <a:r>
              <a:rPr lang="en-US" dirty="0" err="1"/>
              <a:t>salaires</a:t>
            </a:r>
            <a:r>
              <a:rPr lang="en-US" dirty="0"/>
              <a:t> </a:t>
            </a:r>
            <a:r>
              <a:rPr lang="en-US" dirty="0" err="1"/>
              <a:t>en</a:t>
            </a:r>
            <a:r>
              <a:rPr lang="en-US" dirty="0"/>
              <a:t> CP 216</a:t>
            </a:r>
            <a:endParaRPr lang="fr-BE" dirty="0"/>
          </a:p>
        </p:txBody>
      </p:sp>
      <p:pic>
        <p:nvPicPr>
          <p:cNvPr id="7" name="Image 6" descr="CNELOGO.png">
            <a:extLst>
              <a:ext uri="{FF2B5EF4-FFF2-40B4-BE49-F238E27FC236}">
                <a16:creationId xmlns:a16="http://schemas.microsoft.com/office/drawing/2014/main" id="{C2B9408A-7E41-42A7-B168-953ADCBFA057}"/>
              </a:ext>
            </a:extLst>
          </p:cNvPr>
          <p:cNvPicPr>
            <a:picLocks noChangeAspect="1"/>
          </p:cNvPicPr>
          <p:nvPr/>
        </p:nvPicPr>
        <p:blipFill>
          <a:blip r:embed="rId3"/>
          <a:stretch>
            <a:fillRect/>
          </a:stretch>
        </p:blipFill>
        <p:spPr>
          <a:xfrm>
            <a:off x="9988749" y="5592142"/>
            <a:ext cx="1822251" cy="887506"/>
          </a:xfrm>
          <a:prstGeom prst="rect">
            <a:avLst/>
          </a:prstGeom>
        </p:spPr>
      </p:pic>
    </p:spTree>
    <p:extLst>
      <p:ext uri="{BB962C8B-B14F-4D97-AF65-F5344CB8AC3E}">
        <p14:creationId xmlns:p14="http://schemas.microsoft.com/office/powerpoint/2010/main" val="4219058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019-1A81-45B0-AA99-DE5229B532B2}"/>
              </a:ext>
            </a:extLst>
          </p:cNvPr>
          <p:cNvSpPr>
            <a:spLocks noGrp="1"/>
          </p:cNvSpPr>
          <p:nvPr>
            <p:ph type="title"/>
          </p:nvPr>
        </p:nvSpPr>
        <p:spPr/>
        <p:txBody>
          <a:bodyPr/>
          <a:lstStyle/>
          <a:p>
            <a:r>
              <a:rPr lang="fr-BE" dirty="0"/>
              <a:t>Temps de travail et congé</a:t>
            </a:r>
          </a:p>
        </p:txBody>
      </p:sp>
      <p:sp>
        <p:nvSpPr>
          <p:cNvPr id="3" name="Espace réservé du contenu 2">
            <a:extLst>
              <a:ext uri="{FF2B5EF4-FFF2-40B4-BE49-F238E27FC236}">
                <a16:creationId xmlns:a16="http://schemas.microsoft.com/office/drawing/2014/main" id="{DA18B5D1-3F7D-4C9A-9390-BB3B69A05E4A}"/>
              </a:ext>
            </a:extLst>
          </p:cNvPr>
          <p:cNvSpPr>
            <a:spLocks noGrp="1"/>
          </p:cNvSpPr>
          <p:nvPr>
            <p:ph idx="1"/>
          </p:nvPr>
        </p:nvSpPr>
        <p:spPr/>
        <p:txBody>
          <a:bodyPr>
            <a:normAutofit/>
          </a:bodyPr>
          <a:lstStyle/>
          <a:p>
            <a:pPr>
              <a:buFont typeface="Wingdings" panose="05000000000000000000" pitchFamily="2" charset="2"/>
              <a:buChar char="§"/>
            </a:pPr>
            <a:r>
              <a:rPr lang="fr-BE" sz="2800" dirty="0"/>
              <a:t> 37h30 par semaine</a:t>
            </a:r>
          </a:p>
          <a:p>
            <a:pPr>
              <a:buFont typeface="Wingdings" panose="05000000000000000000" pitchFamily="2" charset="2"/>
              <a:buChar char="§"/>
            </a:pPr>
            <a:r>
              <a:rPr lang="fr-BE" sz="2800" dirty="0"/>
              <a:t> 5 jours semaine : du lundi au vendredi</a:t>
            </a:r>
          </a:p>
          <a:p>
            <a:pPr>
              <a:buFont typeface="Wingdings" panose="05000000000000000000" pitchFamily="2" charset="2"/>
              <a:buChar char="§"/>
            </a:pPr>
            <a:r>
              <a:rPr lang="fr-BE" sz="2800" dirty="0"/>
              <a:t> Congés supplémentaires (en plus des 20 jours légaux):</a:t>
            </a:r>
          </a:p>
          <a:p>
            <a:pPr lvl="1"/>
            <a:r>
              <a:rPr lang="fr-BE" sz="2400" dirty="0"/>
              <a:t> Jours de congé d’ancienneté: un jour par tranche de 5 ans d’ancienneté</a:t>
            </a:r>
          </a:p>
          <a:p>
            <a:pPr lvl="1"/>
            <a:r>
              <a:rPr lang="fr-BE" sz="2400" dirty="0"/>
              <a:t> Un jour de congé supplémentaire pour les employés de plus de 60 ans (2 jours à 62 ans et 10 ans d’ancienneté ; 3 </a:t>
            </a:r>
            <a:r>
              <a:rPr lang="fr-BE" sz="2400"/>
              <a:t>jours à 64 </a:t>
            </a:r>
            <a:r>
              <a:rPr lang="fr-BE" sz="2400" dirty="0"/>
              <a:t>ans et 10 </a:t>
            </a:r>
            <a:r>
              <a:rPr lang="fr-BE" sz="2400"/>
              <a:t>ans d’ancienneté).</a:t>
            </a:r>
            <a:endParaRPr lang="fr-BE" sz="2400" dirty="0"/>
          </a:p>
          <a:p>
            <a:pPr lvl="1"/>
            <a:r>
              <a:rPr lang="fr-BE" sz="2400" dirty="0"/>
              <a:t> 4 jours de congé extralégaux négociés au niveau sectoriel dont 2 jours de fermeture collective : </a:t>
            </a:r>
          </a:p>
          <a:p>
            <a:pPr marL="1168400" lvl="2" indent="-136525"/>
            <a:r>
              <a:rPr lang="fr-BE" sz="2800" dirty="0"/>
              <a:t> en 2023 le 19 mai et le 14 août </a:t>
            </a:r>
          </a:p>
          <a:p>
            <a:pPr marL="1168400" lvl="2" indent="-136525"/>
            <a:r>
              <a:rPr lang="fr-BE" sz="2800" dirty="0"/>
              <a:t> en 2024: le 10 mai et le 16 août</a:t>
            </a:r>
          </a:p>
          <a:p>
            <a:pPr lvl="1">
              <a:buFontTx/>
              <a:buChar char="-"/>
            </a:pPr>
            <a:endParaRPr lang="fr-BE" sz="2400" dirty="0"/>
          </a:p>
        </p:txBody>
      </p:sp>
    </p:spTree>
    <p:extLst>
      <p:ext uri="{BB962C8B-B14F-4D97-AF65-F5344CB8AC3E}">
        <p14:creationId xmlns:p14="http://schemas.microsoft.com/office/powerpoint/2010/main" val="4294046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5B2CB8-4DCC-4686-AC60-1BE4516C7623}"/>
              </a:ext>
            </a:extLst>
          </p:cNvPr>
          <p:cNvSpPr>
            <a:spLocks noGrp="1"/>
          </p:cNvSpPr>
          <p:nvPr>
            <p:ph type="title"/>
          </p:nvPr>
        </p:nvSpPr>
        <p:spPr/>
        <p:txBody>
          <a:bodyPr/>
          <a:lstStyle/>
          <a:p>
            <a:r>
              <a:rPr lang="fr-BE" dirty="0"/>
              <a:t>Classification de fonction</a:t>
            </a:r>
          </a:p>
        </p:txBody>
      </p:sp>
      <p:graphicFrame>
        <p:nvGraphicFramePr>
          <p:cNvPr id="7" name="Tableau 7">
            <a:extLst>
              <a:ext uri="{FF2B5EF4-FFF2-40B4-BE49-F238E27FC236}">
                <a16:creationId xmlns:a16="http://schemas.microsoft.com/office/drawing/2014/main" id="{F1DCF4D0-5FED-4CD8-B18A-286CDA3C545D}"/>
              </a:ext>
            </a:extLst>
          </p:cNvPr>
          <p:cNvGraphicFramePr>
            <a:graphicFrameLocks noGrp="1"/>
          </p:cNvGraphicFramePr>
          <p:nvPr>
            <p:ph idx="1"/>
            <p:extLst>
              <p:ext uri="{D42A27DB-BD31-4B8C-83A1-F6EECF244321}">
                <p14:modId xmlns:p14="http://schemas.microsoft.com/office/powerpoint/2010/main" val="2946562443"/>
              </p:ext>
            </p:extLst>
          </p:nvPr>
        </p:nvGraphicFramePr>
        <p:xfrm>
          <a:off x="903379" y="1212517"/>
          <a:ext cx="10168572" cy="5403124"/>
        </p:xfrm>
        <a:graphic>
          <a:graphicData uri="http://schemas.openxmlformats.org/drawingml/2006/table">
            <a:tbl>
              <a:tblPr firstRow="1" bandRow="1">
                <a:tableStyleId>{5C22544A-7EE6-4342-B048-85BDC9FD1C3A}</a:tableStyleId>
              </a:tblPr>
              <a:tblGrid>
                <a:gridCol w="3389524">
                  <a:extLst>
                    <a:ext uri="{9D8B030D-6E8A-4147-A177-3AD203B41FA5}">
                      <a16:colId xmlns:a16="http://schemas.microsoft.com/office/drawing/2014/main" val="253239618"/>
                    </a:ext>
                  </a:extLst>
                </a:gridCol>
                <a:gridCol w="3389524">
                  <a:extLst>
                    <a:ext uri="{9D8B030D-6E8A-4147-A177-3AD203B41FA5}">
                      <a16:colId xmlns:a16="http://schemas.microsoft.com/office/drawing/2014/main" val="1492470005"/>
                    </a:ext>
                  </a:extLst>
                </a:gridCol>
                <a:gridCol w="3389524">
                  <a:extLst>
                    <a:ext uri="{9D8B030D-6E8A-4147-A177-3AD203B41FA5}">
                      <a16:colId xmlns:a16="http://schemas.microsoft.com/office/drawing/2014/main" val="4199327502"/>
                    </a:ext>
                  </a:extLst>
                </a:gridCol>
              </a:tblGrid>
              <a:tr h="465364">
                <a:tc>
                  <a:txBody>
                    <a:bodyPr/>
                    <a:lstStyle/>
                    <a:p>
                      <a:endParaRPr lang="fr-BE" dirty="0"/>
                    </a:p>
                  </a:txBody>
                  <a:tcPr/>
                </a:tc>
                <a:tc>
                  <a:txBody>
                    <a:bodyPr/>
                    <a:lstStyle/>
                    <a:p>
                      <a:r>
                        <a:rPr lang="fr-BE" sz="2000" dirty="0"/>
                        <a:t>Classification de fonction</a:t>
                      </a:r>
                    </a:p>
                  </a:txBody>
                  <a:tcPr/>
                </a:tc>
                <a:tc>
                  <a:txBody>
                    <a:bodyPr/>
                    <a:lstStyle/>
                    <a:p>
                      <a:r>
                        <a:rPr lang="fr-BE" sz="2000" dirty="0"/>
                        <a:t>Groupe de fonction et barème</a:t>
                      </a:r>
                    </a:p>
                  </a:txBody>
                  <a:tcPr/>
                </a:tc>
                <a:extLst>
                  <a:ext uri="{0D108BD9-81ED-4DB2-BD59-A6C34878D82A}">
                    <a16:rowId xmlns:a16="http://schemas.microsoft.com/office/drawing/2014/main" val="2266095363"/>
                  </a:ext>
                </a:extLst>
              </a:tr>
              <a:tr h="788017">
                <a:tc>
                  <a:txBody>
                    <a:bodyPr/>
                    <a:lstStyle/>
                    <a:p>
                      <a:r>
                        <a:rPr lang="fr-BE" sz="2000" dirty="0"/>
                        <a:t>Comptabilité</a:t>
                      </a:r>
                    </a:p>
                  </a:txBody>
                  <a:tcPr/>
                </a:tc>
                <a:tc>
                  <a:txBody>
                    <a:bodyPr/>
                    <a:lstStyle/>
                    <a:p>
                      <a:pPr algn="ctr"/>
                      <a:r>
                        <a:rPr lang="fr-BE" sz="1600" dirty="0"/>
                        <a:t>B1</a:t>
                      </a:r>
                    </a:p>
                    <a:p>
                      <a:pPr algn="ctr"/>
                      <a:r>
                        <a:rPr lang="fr-BE" sz="1600" dirty="0"/>
                        <a:t>B2</a:t>
                      </a:r>
                    </a:p>
                    <a:p>
                      <a:pPr algn="ctr"/>
                      <a:r>
                        <a:rPr lang="fr-BE" sz="1600" dirty="0"/>
                        <a:t>B3</a:t>
                      </a:r>
                    </a:p>
                  </a:txBody>
                  <a:tcPr/>
                </a:tc>
                <a:tc>
                  <a:txBody>
                    <a:bodyPr/>
                    <a:lstStyle/>
                    <a:p>
                      <a:pPr algn="ctr"/>
                      <a:r>
                        <a:rPr lang="fr-BE" sz="1600" dirty="0"/>
                        <a:t>2A</a:t>
                      </a:r>
                    </a:p>
                    <a:p>
                      <a:pPr algn="ctr"/>
                      <a:r>
                        <a:rPr lang="fr-BE" sz="1600" dirty="0"/>
                        <a:t>3A</a:t>
                      </a:r>
                    </a:p>
                    <a:p>
                      <a:pPr algn="ctr"/>
                      <a:r>
                        <a:rPr lang="fr-BE" sz="1600" dirty="0"/>
                        <a:t>3B</a:t>
                      </a:r>
                    </a:p>
                  </a:txBody>
                  <a:tcPr/>
                </a:tc>
                <a:extLst>
                  <a:ext uri="{0D108BD9-81ED-4DB2-BD59-A6C34878D82A}">
                    <a16:rowId xmlns:a16="http://schemas.microsoft.com/office/drawing/2014/main" val="2999599936"/>
                  </a:ext>
                </a:extLst>
              </a:tr>
              <a:tr h="788017">
                <a:tc>
                  <a:txBody>
                    <a:bodyPr/>
                    <a:lstStyle/>
                    <a:p>
                      <a:r>
                        <a:rPr lang="fr-BE" sz="2000" dirty="0"/>
                        <a:t>Actes familiaux et patrimoniaux</a:t>
                      </a:r>
                    </a:p>
                  </a:txBody>
                  <a:tcPr/>
                </a:tc>
                <a:tc>
                  <a:txBody>
                    <a:bodyPr/>
                    <a:lstStyle/>
                    <a:p>
                      <a:pPr algn="ctr"/>
                      <a:r>
                        <a:rPr lang="fr-BE" sz="1600" dirty="0"/>
                        <a:t>FP1</a:t>
                      </a:r>
                    </a:p>
                    <a:p>
                      <a:pPr algn="ctr"/>
                      <a:r>
                        <a:rPr lang="fr-BE" sz="1600" dirty="0"/>
                        <a:t>FP2</a:t>
                      </a:r>
                    </a:p>
                    <a:p>
                      <a:pPr algn="ctr"/>
                      <a:r>
                        <a:rPr lang="fr-BE" sz="1600" dirty="0"/>
                        <a:t>FP3</a:t>
                      </a:r>
                    </a:p>
                  </a:txBody>
                  <a:tcPr/>
                </a:tc>
                <a:tc>
                  <a:txBody>
                    <a:bodyPr/>
                    <a:lstStyle/>
                    <a:p>
                      <a:pPr algn="ctr"/>
                      <a:r>
                        <a:rPr lang="fr-BE" sz="1600" dirty="0"/>
                        <a:t>2A</a:t>
                      </a:r>
                    </a:p>
                    <a:p>
                      <a:pPr algn="ctr"/>
                      <a:r>
                        <a:rPr lang="fr-BE" sz="1600" dirty="0"/>
                        <a:t>3A</a:t>
                      </a:r>
                    </a:p>
                    <a:p>
                      <a:pPr algn="ctr"/>
                      <a:r>
                        <a:rPr lang="fr-BE" sz="1600" dirty="0"/>
                        <a:t>4A</a:t>
                      </a:r>
                    </a:p>
                  </a:txBody>
                  <a:tcPr/>
                </a:tc>
                <a:extLst>
                  <a:ext uri="{0D108BD9-81ED-4DB2-BD59-A6C34878D82A}">
                    <a16:rowId xmlns:a16="http://schemas.microsoft.com/office/drawing/2014/main" val="2767535038"/>
                  </a:ext>
                </a:extLst>
              </a:tr>
              <a:tr h="788017">
                <a:tc>
                  <a:txBody>
                    <a:bodyPr/>
                    <a:lstStyle/>
                    <a:p>
                      <a:r>
                        <a:rPr lang="fr-BE" sz="2000" dirty="0"/>
                        <a:t>Généralistes</a:t>
                      </a:r>
                    </a:p>
                  </a:txBody>
                  <a:tcPr/>
                </a:tc>
                <a:tc>
                  <a:txBody>
                    <a:bodyPr/>
                    <a:lstStyle/>
                    <a:p>
                      <a:pPr algn="ctr"/>
                      <a:r>
                        <a:rPr lang="fr-BE" sz="1600" dirty="0"/>
                        <a:t>G1</a:t>
                      </a:r>
                    </a:p>
                    <a:p>
                      <a:pPr algn="ctr"/>
                      <a:r>
                        <a:rPr lang="fr-BE" sz="1600" dirty="0"/>
                        <a:t>G2</a:t>
                      </a:r>
                    </a:p>
                    <a:p>
                      <a:pPr algn="ctr"/>
                      <a:r>
                        <a:rPr lang="fr-BE" sz="1600" dirty="0"/>
                        <a:t>G3</a:t>
                      </a:r>
                    </a:p>
                  </a:txBody>
                  <a:tcPr/>
                </a:tc>
                <a:tc>
                  <a:txBody>
                    <a:bodyPr/>
                    <a:lstStyle/>
                    <a:p>
                      <a:pPr algn="ctr"/>
                      <a:r>
                        <a:rPr lang="fr-BE" sz="1600" dirty="0"/>
                        <a:t>2B</a:t>
                      </a:r>
                    </a:p>
                    <a:p>
                      <a:pPr algn="ctr"/>
                      <a:r>
                        <a:rPr lang="fr-BE" sz="1600" dirty="0"/>
                        <a:t>3B</a:t>
                      </a:r>
                    </a:p>
                    <a:p>
                      <a:pPr algn="ctr"/>
                      <a:r>
                        <a:rPr lang="fr-BE" sz="1600" dirty="0"/>
                        <a:t>4B</a:t>
                      </a:r>
                    </a:p>
                  </a:txBody>
                  <a:tcPr/>
                </a:tc>
                <a:extLst>
                  <a:ext uri="{0D108BD9-81ED-4DB2-BD59-A6C34878D82A}">
                    <a16:rowId xmlns:a16="http://schemas.microsoft.com/office/drawing/2014/main" val="1116524940"/>
                  </a:ext>
                </a:extLst>
              </a:tr>
              <a:tr h="788017">
                <a:tc>
                  <a:txBody>
                    <a:bodyPr/>
                    <a:lstStyle/>
                    <a:p>
                      <a:r>
                        <a:rPr lang="fr-BE" sz="2000" dirty="0"/>
                        <a:t>Immobilier</a:t>
                      </a:r>
                    </a:p>
                  </a:txBody>
                  <a:tcPr/>
                </a:tc>
                <a:tc>
                  <a:txBody>
                    <a:bodyPr/>
                    <a:lstStyle/>
                    <a:p>
                      <a:pPr algn="ctr"/>
                      <a:r>
                        <a:rPr lang="fr-BE" sz="1600" dirty="0"/>
                        <a:t>I1</a:t>
                      </a:r>
                    </a:p>
                    <a:p>
                      <a:pPr algn="ctr"/>
                      <a:r>
                        <a:rPr lang="fr-BE" sz="1600" dirty="0"/>
                        <a:t>I2</a:t>
                      </a:r>
                    </a:p>
                    <a:p>
                      <a:pPr algn="ctr"/>
                      <a:r>
                        <a:rPr lang="fr-BE" sz="1600" dirty="0"/>
                        <a:t>I3</a:t>
                      </a:r>
                    </a:p>
                  </a:txBody>
                  <a:tcPr/>
                </a:tc>
                <a:tc>
                  <a:txBody>
                    <a:bodyPr/>
                    <a:lstStyle/>
                    <a:p>
                      <a:pPr algn="ctr"/>
                      <a:r>
                        <a:rPr lang="fr-BE" sz="1600" dirty="0"/>
                        <a:t>2A</a:t>
                      </a:r>
                    </a:p>
                    <a:p>
                      <a:pPr algn="ctr"/>
                      <a:r>
                        <a:rPr lang="fr-BE" sz="1600" dirty="0"/>
                        <a:t>3A</a:t>
                      </a:r>
                    </a:p>
                    <a:p>
                      <a:pPr algn="ctr"/>
                      <a:r>
                        <a:rPr lang="fr-BE" sz="1600" dirty="0"/>
                        <a:t>4A</a:t>
                      </a:r>
                    </a:p>
                  </a:txBody>
                  <a:tcPr/>
                </a:tc>
                <a:extLst>
                  <a:ext uri="{0D108BD9-81ED-4DB2-BD59-A6C34878D82A}">
                    <a16:rowId xmlns:a16="http://schemas.microsoft.com/office/drawing/2014/main" val="2056418487"/>
                  </a:ext>
                </a:extLst>
              </a:tr>
              <a:tr h="788017">
                <a:tc>
                  <a:txBody>
                    <a:bodyPr/>
                    <a:lstStyle/>
                    <a:p>
                      <a:r>
                        <a:rPr lang="fr-BE" sz="2000" dirty="0"/>
                        <a:t>Secrétariat</a:t>
                      </a:r>
                    </a:p>
                  </a:txBody>
                  <a:tcPr/>
                </a:tc>
                <a:tc>
                  <a:txBody>
                    <a:bodyPr/>
                    <a:lstStyle/>
                    <a:p>
                      <a:pPr algn="ctr"/>
                      <a:r>
                        <a:rPr lang="fr-BE" sz="1600" dirty="0"/>
                        <a:t>S1</a:t>
                      </a:r>
                    </a:p>
                    <a:p>
                      <a:pPr algn="ctr"/>
                      <a:r>
                        <a:rPr lang="fr-BE" sz="1600" dirty="0"/>
                        <a:t>S3</a:t>
                      </a:r>
                    </a:p>
                    <a:p>
                      <a:pPr algn="ctr"/>
                      <a:r>
                        <a:rPr lang="fr-BE" sz="1600" dirty="0"/>
                        <a:t>S3</a:t>
                      </a:r>
                    </a:p>
                  </a:txBody>
                  <a:tcPr/>
                </a:tc>
                <a:tc>
                  <a:txBody>
                    <a:bodyPr/>
                    <a:lstStyle/>
                    <a:p>
                      <a:pPr algn="ctr"/>
                      <a:r>
                        <a:rPr lang="fr-BE" sz="1600" dirty="0"/>
                        <a:t>1</a:t>
                      </a:r>
                    </a:p>
                    <a:p>
                      <a:pPr algn="ctr"/>
                      <a:r>
                        <a:rPr lang="fr-BE" sz="1600" dirty="0"/>
                        <a:t>2A</a:t>
                      </a:r>
                    </a:p>
                    <a:p>
                      <a:pPr algn="ctr"/>
                      <a:r>
                        <a:rPr lang="fr-BE" sz="1600" dirty="0"/>
                        <a:t>3A</a:t>
                      </a:r>
                    </a:p>
                  </a:txBody>
                  <a:tcPr/>
                </a:tc>
                <a:extLst>
                  <a:ext uri="{0D108BD9-81ED-4DB2-BD59-A6C34878D82A}">
                    <a16:rowId xmlns:a16="http://schemas.microsoft.com/office/drawing/2014/main" val="322412455"/>
                  </a:ext>
                </a:extLst>
              </a:tr>
              <a:tr h="788017">
                <a:tc>
                  <a:txBody>
                    <a:bodyPr/>
                    <a:lstStyle/>
                    <a:p>
                      <a:r>
                        <a:rPr lang="fr-BE" sz="2000" dirty="0"/>
                        <a:t>Sociétés</a:t>
                      </a:r>
                    </a:p>
                  </a:txBody>
                  <a:tcPr/>
                </a:tc>
                <a:tc>
                  <a:txBody>
                    <a:bodyPr/>
                    <a:lstStyle/>
                    <a:p>
                      <a:pPr algn="ctr"/>
                      <a:r>
                        <a:rPr lang="fr-BE" sz="1600" dirty="0"/>
                        <a:t>V1</a:t>
                      </a:r>
                    </a:p>
                    <a:p>
                      <a:pPr algn="ctr"/>
                      <a:r>
                        <a:rPr lang="fr-BE" sz="1600" dirty="0"/>
                        <a:t>V2</a:t>
                      </a:r>
                    </a:p>
                    <a:p>
                      <a:pPr algn="ctr"/>
                      <a:r>
                        <a:rPr lang="fr-BE" sz="1600" dirty="0"/>
                        <a:t>V3</a:t>
                      </a:r>
                    </a:p>
                  </a:txBody>
                  <a:tcPr/>
                </a:tc>
                <a:tc>
                  <a:txBody>
                    <a:bodyPr/>
                    <a:lstStyle/>
                    <a:p>
                      <a:pPr algn="ctr"/>
                      <a:r>
                        <a:rPr lang="fr-BE" sz="1600" dirty="0"/>
                        <a:t>2A</a:t>
                      </a:r>
                    </a:p>
                    <a:p>
                      <a:pPr algn="ctr"/>
                      <a:r>
                        <a:rPr lang="fr-BE" sz="1600" dirty="0"/>
                        <a:t>3A</a:t>
                      </a:r>
                    </a:p>
                    <a:p>
                      <a:pPr algn="ctr"/>
                      <a:r>
                        <a:rPr lang="fr-BE" sz="1600" dirty="0"/>
                        <a:t>4A</a:t>
                      </a:r>
                    </a:p>
                  </a:txBody>
                  <a:tcPr/>
                </a:tc>
                <a:extLst>
                  <a:ext uri="{0D108BD9-81ED-4DB2-BD59-A6C34878D82A}">
                    <a16:rowId xmlns:a16="http://schemas.microsoft.com/office/drawing/2014/main" val="3633998107"/>
                  </a:ext>
                </a:extLst>
              </a:tr>
            </a:tbl>
          </a:graphicData>
        </a:graphic>
      </p:graphicFrame>
    </p:spTree>
    <p:extLst>
      <p:ext uri="{BB962C8B-B14F-4D97-AF65-F5344CB8AC3E}">
        <p14:creationId xmlns:p14="http://schemas.microsoft.com/office/powerpoint/2010/main" val="2704127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019-1A81-45B0-AA99-DE5229B532B2}"/>
              </a:ext>
            </a:extLst>
          </p:cNvPr>
          <p:cNvSpPr>
            <a:spLocks noGrp="1"/>
          </p:cNvSpPr>
          <p:nvPr>
            <p:ph type="title"/>
          </p:nvPr>
        </p:nvSpPr>
        <p:spPr/>
        <p:txBody>
          <a:bodyPr/>
          <a:lstStyle/>
          <a:p>
            <a:r>
              <a:rPr lang="fr-BE" dirty="0"/>
              <a:t>Salaires</a:t>
            </a:r>
          </a:p>
        </p:txBody>
      </p:sp>
      <p:sp>
        <p:nvSpPr>
          <p:cNvPr id="3" name="Espace réservé du contenu 2">
            <a:extLst>
              <a:ext uri="{FF2B5EF4-FFF2-40B4-BE49-F238E27FC236}">
                <a16:creationId xmlns:a16="http://schemas.microsoft.com/office/drawing/2014/main" id="{DA18B5D1-3F7D-4C9A-9390-BB3B69A05E4A}"/>
              </a:ext>
            </a:extLst>
          </p:cNvPr>
          <p:cNvSpPr>
            <a:spLocks noGrp="1"/>
          </p:cNvSpPr>
          <p:nvPr>
            <p:ph idx="1"/>
          </p:nvPr>
        </p:nvSpPr>
        <p:spPr>
          <a:xfrm>
            <a:off x="1024129" y="1499616"/>
            <a:ext cx="2328672" cy="4809744"/>
          </a:xfrm>
        </p:spPr>
        <p:txBody>
          <a:bodyPr>
            <a:normAutofit/>
          </a:bodyPr>
          <a:lstStyle/>
          <a:p>
            <a:r>
              <a:rPr lang="fr-BE" dirty="0">
                <a:hlinkClick r:id="rId3"/>
              </a:rPr>
              <a:t>https://www.salairesminimums.be/index.html</a:t>
            </a:r>
            <a:r>
              <a:rPr lang="fr-BE" dirty="0"/>
              <a:t> </a:t>
            </a:r>
          </a:p>
          <a:p>
            <a:pPr>
              <a:buFont typeface="Wingdings" panose="05000000000000000000" pitchFamily="2" charset="2"/>
              <a:buChar char="§"/>
            </a:pPr>
            <a:r>
              <a:rPr lang="fr-BE" dirty="0">
                <a:effectLst/>
              </a:rPr>
              <a:t>Classification de fonction a été introduite en 2005 dans le secteur</a:t>
            </a:r>
          </a:p>
          <a:p>
            <a:pPr>
              <a:buFont typeface="Wingdings" panose="05000000000000000000" pitchFamily="2" charset="2"/>
              <a:buChar char="§"/>
            </a:pPr>
            <a:r>
              <a:rPr lang="fr-BE" dirty="0"/>
              <a:t>18 fonctions de références décrites chacune reliée à un groupe de fonction</a:t>
            </a:r>
          </a:p>
          <a:p>
            <a:endParaRPr lang="fr-BE" dirty="0">
              <a:effectLst/>
            </a:endParaRPr>
          </a:p>
        </p:txBody>
      </p:sp>
      <p:pic>
        <p:nvPicPr>
          <p:cNvPr id="8" name="Image 7">
            <a:extLst>
              <a:ext uri="{FF2B5EF4-FFF2-40B4-BE49-F238E27FC236}">
                <a16:creationId xmlns:a16="http://schemas.microsoft.com/office/drawing/2014/main" id="{E0D22D98-D9D6-4C66-ACEF-071EF4EC1A8C}"/>
              </a:ext>
            </a:extLst>
          </p:cNvPr>
          <p:cNvPicPr>
            <a:picLocks noChangeAspect="1"/>
          </p:cNvPicPr>
          <p:nvPr/>
        </p:nvPicPr>
        <p:blipFill>
          <a:blip r:embed="rId4"/>
          <a:stretch>
            <a:fillRect/>
          </a:stretch>
        </p:blipFill>
        <p:spPr>
          <a:xfrm>
            <a:off x="4394135" y="0"/>
            <a:ext cx="7569265" cy="6858000"/>
          </a:xfrm>
          <a:prstGeom prst="rect">
            <a:avLst/>
          </a:prstGeom>
        </p:spPr>
      </p:pic>
    </p:spTree>
    <p:extLst>
      <p:ext uri="{BB962C8B-B14F-4D97-AF65-F5344CB8AC3E}">
        <p14:creationId xmlns:p14="http://schemas.microsoft.com/office/powerpoint/2010/main" val="4265421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019-1A81-45B0-AA99-DE5229B532B2}"/>
              </a:ext>
            </a:extLst>
          </p:cNvPr>
          <p:cNvSpPr>
            <a:spLocks noGrp="1"/>
          </p:cNvSpPr>
          <p:nvPr>
            <p:ph type="title"/>
          </p:nvPr>
        </p:nvSpPr>
        <p:spPr/>
        <p:txBody>
          <a:bodyPr/>
          <a:lstStyle/>
          <a:p>
            <a:r>
              <a:rPr lang="fr-BE" dirty="0"/>
              <a:t>indexation</a:t>
            </a:r>
          </a:p>
        </p:txBody>
      </p:sp>
      <p:sp>
        <p:nvSpPr>
          <p:cNvPr id="3" name="Espace réservé du contenu 2">
            <a:extLst>
              <a:ext uri="{FF2B5EF4-FFF2-40B4-BE49-F238E27FC236}">
                <a16:creationId xmlns:a16="http://schemas.microsoft.com/office/drawing/2014/main" id="{DA18B5D1-3F7D-4C9A-9390-BB3B69A05E4A}"/>
              </a:ext>
            </a:extLst>
          </p:cNvPr>
          <p:cNvSpPr>
            <a:spLocks noGrp="1"/>
          </p:cNvSpPr>
          <p:nvPr>
            <p:ph idx="1"/>
          </p:nvPr>
        </p:nvSpPr>
        <p:spPr/>
        <p:txBody>
          <a:bodyPr>
            <a:normAutofit/>
          </a:bodyPr>
          <a:lstStyle/>
          <a:p>
            <a:pPr>
              <a:buFont typeface="Wingdings" panose="05000000000000000000" pitchFamily="2" charset="2"/>
              <a:buChar char="§"/>
            </a:pPr>
            <a:r>
              <a:rPr lang="fr-BE" sz="3200" dirty="0"/>
              <a:t> Indexation sur base périodique (tous les 4 mois): 1er janvier, 1er mai et 1er septembre </a:t>
            </a:r>
          </a:p>
          <a:p>
            <a:pPr>
              <a:buFont typeface="Wingdings" panose="05000000000000000000" pitchFamily="2" charset="2"/>
              <a:buChar char="§"/>
            </a:pPr>
            <a:r>
              <a:rPr lang="fr-BE" sz="3200" dirty="0">
                <a:effectLst/>
              </a:rPr>
              <a:t> Indexation des minimum barémiques et des salaires effectivement payés </a:t>
            </a:r>
            <a:r>
              <a:rPr lang="nl-BE" sz="3200" dirty="0"/>
              <a:t>                                                                                                                                                                                                                                                                                                                                                                                                                                                      </a:t>
            </a:r>
          </a:p>
          <a:p>
            <a:endParaRPr lang="fr-BE" sz="3200" dirty="0">
              <a:effectLst/>
            </a:endParaRPr>
          </a:p>
        </p:txBody>
      </p:sp>
    </p:spTree>
    <p:extLst>
      <p:ext uri="{BB962C8B-B14F-4D97-AF65-F5344CB8AC3E}">
        <p14:creationId xmlns:p14="http://schemas.microsoft.com/office/powerpoint/2010/main" val="138165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019-1A81-45B0-AA99-DE5229B532B2}"/>
              </a:ext>
            </a:extLst>
          </p:cNvPr>
          <p:cNvSpPr>
            <a:spLocks noGrp="1"/>
          </p:cNvSpPr>
          <p:nvPr>
            <p:ph type="title"/>
          </p:nvPr>
        </p:nvSpPr>
        <p:spPr/>
        <p:txBody>
          <a:bodyPr/>
          <a:lstStyle/>
          <a:p>
            <a:r>
              <a:rPr lang="fr-BE" dirty="0" err="1"/>
              <a:t>PRimes</a:t>
            </a:r>
            <a:endParaRPr lang="fr-BE" dirty="0"/>
          </a:p>
        </p:txBody>
      </p:sp>
      <p:sp>
        <p:nvSpPr>
          <p:cNvPr id="3" name="Espace réservé du contenu 2">
            <a:extLst>
              <a:ext uri="{FF2B5EF4-FFF2-40B4-BE49-F238E27FC236}">
                <a16:creationId xmlns:a16="http://schemas.microsoft.com/office/drawing/2014/main" id="{DA18B5D1-3F7D-4C9A-9390-BB3B69A05E4A}"/>
              </a:ext>
            </a:extLst>
          </p:cNvPr>
          <p:cNvSpPr>
            <a:spLocks noGrp="1"/>
          </p:cNvSpPr>
          <p:nvPr>
            <p:ph idx="1"/>
          </p:nvPr>
        </p:nvSpPr>
        <p:spPr>
          <a:xfrm>
            <a:off x="1024128" y="1244600"/>
            <a:ext cx="9720073" cy="5064760"/>
          </a:xfrm>
        </p:spPr>
        <p:txBody>
          <a:bodyPr>
            <a:normAutofit/>
          </a:bodyPr>
          <a:lstStyle/>
          <a:p>
            <a:pPr>
              <a:buFont typeface="Wingdings" panose="05000000000000000000" pitchFamily="2" charset="2"/>
              <a:buChar char="§"/>
            </a:pPr>
            <a:r>
              <a:rPr lang="fr-BE" sz="2400" dirty="0">
                <a:effectLst/>
              </a:rPr>
              <a:t> Prime d’avril (depuis 2016): 286,96€ brut</a:t>
            </a:r>
          </a:p>
          <a:p>
            <a:pPr lvl="1"/>
            <a:r>
              <a:rPr lang="nl-NL" sz="2000" dirty="0" err="1">
                <a:effectLst/>
              </a:rPr>
              <a:t>Possible</a:t>
            </a:r>
            <a:r>
              <a:rPr lang="nl-NL" sz="2000" dirty="0">
                <a:effectLst/>
              </a:rPr>
              <a:t> de la </a:t>
            </a:r>
            <a:r>
              <a:rPr lang="nl-NL" sz="2000" dirty="0" err="1">
                <a:effectLst/>
              </a:rPr>
              <a:t>transformer</a:t>
            </a:r>
            <a:r>
              <a:rPr lang="nl-NL" sz="2000" dirty="0">
                <a:effectLst/>
              </a:rPr>
              <a:t> dans </a:t>
            </a:r>
            <a:r>
              <a:rPr lang="nl-NL" sz="2000" dirty="0" err="1">
                <a:effectLst/>
              </a:rPr>
              <a:t>une</a:t>
            </a:r>
            <a:r>
              <a:rPr lang="nl-NL" sz="2000" dirty="0">
                <a:effectLst/>
              </a:rPr>
              <a:t> </a:t>
            </a:r>
            <a:r>
              <a:rPr lang="nl-NL" sz="2000" dirty="0" err="1">
                <a:effectLst/>
              </a:rPr>
              <a:t>augmentation</a:t>
            </a:r>
            <a:r>
              <a:rPr lang="nl-NL" sz="2000" dirty="0">
                <a:effectLst/>
              </a:rPr>
              <a:t> des </a:t>
            </a:r>
            <a:r>
              <a:rPr lang="nl-NL" sz="2000" dirty="0" err="1">
                <a:effectLst/>
              </a:rPr>
              <a:t>chèques</a:t>
            </a:r>
            <a:r>
              <a:rPr lang="nl-NL" sz="2000" dirty="0">
                <a:effectLst/>
              </a:rPr>
              <a:t> </a:t>
            </a:r>
            <a:r>
              <a:rPr lang="nl-NL" sz="2000" dirty="0" err="1">
                <a:effectLst/>
              </a:rPr>
              <a:t>repas</a:t>
            </a:r>
            <a:endParaRPr lang="nl-NL" sz="2000" dirty="0">
              <a:effectLst/>
            </a:endParaRPr>
          </a:p>
          <a:p>
            <a:pPr lvl="2"/>
            <a:r>
              <a:rPr lang="nl-NL" sz="1600" dirty="0"/>
              <a:t>Pour les </a:t>
            </a:r>
            <a:r>
              <a:rPr lang="nl-NL" sz="1600" dirty="0" err="1"/>
              <a:t>entreprises</a:t>
            </a:r>
            <a:r>
              <a:rPr lang="nl-NL" sz="1600" dirty="0"/>
              <a:t> sans </a:t>
            </a:r>
            <a:r>
              <a:rPr lang="nl-NL" sz="1600" dirty="0" err="1"/>
              <a:t>chèque</a:t>
            </a:r>
            <a:r>
              <a:rPr lang="nl-NL" sz="1600" dirty="0"/>
              <a:t> </a:t>
            </a:r>
            <a:r>
              <a:rPr lang="nl-NL" sz="1600" dirty="0" err="1"/>
              <a:t>repas</a:t>
            </a:r>
            <a:r>
              <a:rPr lang="nl-NL" sz="1600" dirty="0"/>
              <a:t>: </a:t>
            </a:r>
            <a:r>
              <a:rPr lang="nl-NL" sz="1600" dirty="0" err="1"/>
              <a:t>introduction</a:t>
            </a:r>
            <a:r>
              <a:rPr lang="nl-NL" sz="1600" dirty="0"/>
              <a:t> des </a:t>
            </a:r>
            <a:r>
              <a:rPr lang="nl-NL" sz="1600" dirty="0" err="1"/>
              <a:t>chèques</a:t>
            </a:r>
            <a:r>
              <a:rPr lang="nl-NL" sz="1600" dirty="0"/>
              <a:t> </a:t>
            </a:r>
            <a:r>
              <a:rPr lang="nl-NL" sz="1600" dirty="0" err="1"/>
              <a:t>repas</a:t>
            </a:r>
            <a:r>
              <a:rPr lang="nl-NL" sz="1600" dirty="0"/>
              <a:t> à </a:t>
            </a:r>
            <a:r>
              <a:rPr lang="nl-NL" sz="1600" dirty="0" err="1"/>
              <a:t>partir</a:t>
            </a:r>
            <a:r>
              <a:rPr lang="nl-NL" sz="1600" dirty="0"/>
              <a:t> du 1/04/2016 </a:t>
            </a:r>
            <a:r>
              <a:rPr lang="nl-NL" sz="1600" dirty="0" err="1"/>
              <a:t>avec</a:t>
            </a:r>
            <a:r>
              <a:rPr lang="nl-NL" sz="1600" dirty="0"/>
              <a:t> </a:t>
            </a:r>
            <a:r>
              <a:rPr lang="nl-NL" sz="1600" dirty="0" err="1"/>
              <a:t>une</a:t>
            </a:r>
            <a:r>
              <a:rPr lang="nl-NL" sz="1600" dirty="0"/>
              <a:t> </a:t>
            </a:r>
            <a:r>
              <a:rPr lang="nl-NL" sz="1600" dirty="0" err="1"/>
              <a:t>contribution</a:t>
            </a:r>
            <a:r>
              <a:rPr lang="nl-NL" sz="1600" dirty="0"/>
              <a:t> </a:t>
            </a:r>
            <a:r>
              <a:rPr lang="nl-NL" sz="1600" dirty="0" err="1"/>
              <a:t>partonale</a:t>
            </a:r>
            <a:r>
              <a:rPr lang="nl-NL" sz="1600" dirty="0"/>
              <a:t> de 1,6€</a:t>
            </a:r>
          </a:p>
          <a:p>
            <a:pPr lvl="2"/>
            <a:r>
              <a:rPr lang="nl-NL" sz="1600" dirty="0" err="1">
                <a:effectLst/>
              </a:rPr>
              <a:t>Augmentation</a:t>
            </a:r>
            <a:r>
              <a:rPr lang="nl-NL" sz="1600" dirty="0">
                <a:effectLst/>
              </a:rPr>
              <a:t> de la </a:t>
            </a:r>
            <a:r>
              <a:rPr lang="nl-NL" sz="1600" dirty="0" err="1">
                <a:effectLst/>
              </a:rPr>
              <a:t>contribution</a:t>
            </a:r>
            <a:r>
              <a:rPr lang="nl-NL" sz="1600" dirty="0">
                <a:effectLst/>
              </a:rPr>
              <a:t> patronale de 1,6€ si elle ne </a:t>
            </a:r>
            <a:r>
              <a:rPr lang="nl-NL" sz="1600" dirty="0" err="1">
                <a:effectLst/>
              </a:rPr>
              <a:t>dépassait</a:t>
            </a:r>
            <a:r>
              <a:rPr lang="nl-NL" sz="1600" dirty="0">
                <a:effectLst/>
              </a:rPr>
              <a:t> pas 5,31€</a:t>
            </a:r>
          </a:p>
          <a:p>
            <a:pPr lvl="2"/>
            <a:r>
              <a:rPr lang="nl-NL" sz="1600" dirty="0" err="1"/>
              <a:t>Augmentation</a:t>
            </a:r>
            <a:r>
              <a:rPr lang="nl-NL" sz="1600" dirty="0"/>
              <a:t> de la </a:t>
            </a:r>
            <a:r>
              <a:rPr lang="nl-NL" sz="1600" dirty="0" err="1"/>
              <a:t>contribution</a:t>
            </a:r>
            <a:r>
              <a:rPr lang="nl-NL" sz="1600" dirty="0"/>
              <a:t> patronale de 1€ et prime de 80,35€ si </a:t>
            </a:r>
            <a:r>
              <a:rPr lang="nl-NL" sz="1600" dirty="0" err="1"/>
              <a:t>contribution</a:t>
            </a:r>
            <a:r>
              <a:rPr lang="nl-NL" sz="1600" dirty="0"/>
              <a:t> patronale </a:t>
            </a:r>
            <a:r>
              <a:rPr lang="nl-NL" sz="1600" dirty="0" err="1"/>
              <a:t>entre</a:t>
            </a:r>
            <a:r>
              <a:rPr lang="nl-NL" sz="1600" dirty="0"/>
              <a:t> 5,31 et 5,91 </a:t>
            </a:r>
            <a:r>
              <a:rPr lang="nl-NL" sz="1600" dirty="0" err="1"/>
              <a:t>euros</a:t>
            </a:r>
            <a:r>
              <a:rPr lang="nl-NL" sz="1600" dirty="0"/>
              <a:t>. </a:t>
            </a:r>
            <a:endParaRPr lang="fr-BE" sz="1600" dirty="0">
              <a:effectLst/>
            </a:endParaRPr>
          </a:p>
          <a:p>
            <a:pPr>
              <a:buFont typeface="Wingdings" panose="05000000000000000000" pitchFamily="2" charset="2"/>
              <a:buChar char="§"/>
            </a:pPr>
            <a:r>
              <a:rPr lang="fr-BE" sz="2400" dirty="0"/>
              <a:t> Prime de novembre : 209,46€ brut</a:t>
            </a:r>
          </a:p>
          <a:p>
            <a:pPr lvl="1"/>
            <a:r>
              <a:rPr lang="fr-BE" sz="2000" dirty="0"/>
              <a:t>Partie 2 : prime annuelle (depuis 2017) de 1,1% ou conversion en chèque repas ou écochèques</a:t>
            </a:r>
            <a:endParaRPr lang="fr-BE" sz="2000" dirty="0">
              <a:effectLst/>
            </a:endParaRPr>
          </a:p>
          <a:p>
            <a:pPr>
              <a:buFont typeface="Wingdings" panose="05000000000000000000" pitchFamily="2" charset="2"/>
              <a:buChar char="§"/>
            </a:pPr>
            <a:r>
              <a:rPr lang="fr-BE" sz="2400" dirty="0">
                <a:effectLst/>
              </a:rPr>
              <a:t> Prime de fin d’année (13</a:t>
            </a:r>
            <a:r>
              <a:rPr lang="fr-BE" sz="2400" baseline="30000" dirty="0">
                <a:effectLst/>
              </a:rPr>
              <a:t>ème</a:t>
            </a:r>
            <a:r>
              <a:rPr lang="fr-BE" sz="2400" dirty="0">
                <a:effectLst/>
              </a:rPr>
              <a:t> mois)</a:t>
            </a:r>
          </a:p>
          <a:p>
            <a:pPr>
              <a:buFont typeface="Wingdings" panose="05000000000000000000" pitchFamily="2" charset="2"/>
              <a:buChar char="§"/>
            </a:pPr>
            <a:r>
              <a:rPr lang="fr-BE" sz="2400" dirty="0"/>
              <a:t> Ecochèques : 150 € par an</a:t>
            </a:r>
          </a:p>
          <a:p>
            <a:pPr>
              <a:buFont typeface="Wingdings" panose="05000000000000000000" pitchFamily="2" charset="2"/>
              <a:buChar char="§"/>
            </a:pPr>
            <a:r>
              <a:rPr lang="fr-BE" sz="2400" dirty="0"/>
              <a:t> Prime Corona : 500 euros pour les temps plein au 31/12/2021</a:t>
            </a:r>
            <a:endParaRPr lang="fr-BE" sz="2400" dirty="0">
              <a:effectLst/>
            </a:endParaRPr>
          </a:p>
          <a:p>
            <a:endParaRPr lang="fr-BE" sz="2400" dirty="0">
              <a:effectLst/>
            </a:endParaRPr>
          </a:p>
        </p:txBody>
      </p:sp>
    </p:spTree>
    <p:extLst>
      <p:ext uri="{BB962C8B-B14F-4D97-AF65-F5344CB8AC3E}">
        <p14:creationId xmlns:p14="http://schemas.microsoft.com/office/powerpoint/2010/main" val="1991709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019-1A81-45B0-AA99-DE5229B532B2}"/>
              </a:ext>
            </a:extLst>
          </p:cNvPr>
          <p:cNvSpPr>
            <a:spLocks noGrp="1"/>
          </p:cNvSpPr>
          <p:nvPr>
            <p:ph type="title"/>
          </p:nvPr>
        </p:nvSpPr>
        <p:spPr/>
        <p:txBody>
          <a:bodyPr/>
          <a:lstStyle/>
          <a:p>
            <a:r>
              <a:rPr lang="fr-BE" dirty="0"/>
              <a:t>Déplacements domicile-travail</a:t>
            </a:r>
          </a:p>
        </p:txBody>
      </p:sp>
      <p:sp>
        <p:nvSpPr>
          <p:cNvPr id="3" name="Espace réservé du contenu 2">
            <a:extLst>
              <a:ext uri="{FF2B5EF4-FFF2-40B4-BE49-F238E27FC236}">
                <a16:creationId xmlns:a16="http://schemas.microsoft.com/office/drawing/2014/main" id="{DA18B5D1-3F7D-4C9A-9390-BB3B69A05E4A}"/>
              </a:ext>
            </a:extLst>
          </p:cNvPr>
          <p:cNvSpPr>
            <a:spLocks noGrp="1"/>
          </p:cNvSpPr>
          <p:nvPr>
            <p:ph idx="1"/>
          </p:nvPr>
        </p:nvSpPr>
        <p:spPr/>
        <p:txBody>
          <a:bodyPr>
            <a:normAutofit/>
          </a:bodyPr>
          <a:lstStyle/>
          <a:p>
            <a:pPr>
              <a:buFont typeface="Wingdings" panose="05000000000000000000" pitchFamily="2" charset="2"/>
              <a:buChar char="§"/>
            </a:pPr>
            <a:r>
              <a:rPr lang="fr-BE" sz="3200" dirty="0">
                <a:effectLst/>
              </a:rPr>
              <a:t> Transport en commun: remboursé à 100% sur base d’un abonnement de 2</a:t>
            </a:r>
            <a:r>
              <a:rPr lang="fr-BE" sz="3200" baseline="30000" dirty="0">
                <a:effectLst/>
              </a:rPr>
              <a:t>ème</a:t>
            </a:r>
            <a:r>
              <a:rPr lang="fr-BE" sz="3200" dirty="0">
                <a:effectLst/>
              </a:rPr>
              <a:t> classe</a:t>
            </a:r>
          </a:p>
          <a:p>
            <a:pPr>
              <a:buFont typeface="Wingdings" panose="05000000000000000000" pitchFamily="2" charset="2"/>
              <a:buChar char="§"/>
            </a:pPr>
            <a:r>
              <a:rPr lang="fr-BE" sz="3200" dirty="0"/>
              <a:t> Indemnité vélo: 0,24€/km</a:t>
            </a:r>
          </a:p>
          <a:p>
            <a:pPr>
              <a:buFont typeface="Wingdings" panose="05000000000000000000" pitchFamily="2" charset="2"/>
              <a:buChar char="§"/>
            </a:pPr>
            <a:r>
              <a:rPr lang="fr-BE" sz="3200" dirty="0">
                <a:effectLst/>
              </a:rPr>
              <a:t> Déplacements privés: 0,07€/km avec une distance limite de 60 km</a:t>
            </a:r>
          </a:p>
          <a:p>
            <a:endParaRPr lang="fr-BE" sz="3200" dirty="0">
              <a:effectLst/>
            </a:endParaRPr>
          </a:p>
        </p:txBody>
      </p:sp>
    </p:spTree>
    <p:extLst>
      <p:ext uri="{BB962C8B-B14F-4D97-AF65-F5344CB8AC3E}">
        <p14:creationId xmlns:p14="http://schemas.microsoft.com/office/powerpoint/2010/main" val="77945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8469E-9FEF-7D5C-F70B-0483D5C08704}"/>
              </a:ext>
            </a:extLst>
          </p:cNvPr>
          <p:cNvSpPr>
            <a:spLocks noGrp="1"/>
          </p:cNvSpPr>
          <p:nvPr>
            <p:ph type="title"/>
          </p:nvPr>
        </p:nvSpPr>
        <p:spPr/>
        <p:txBody>
          <a:bodyPr>
            <a:normAutofit/>
          </a:bodyPr>
          <a:lstStyle/>
          <a:p>
            <a:r>
              <a:rPr lang="en-US" sz="4400" dirty="0" err="1"/>
              <a:t>Programme</a:t>
            </a:r>
            <a:endParaRPr lang="en-US" sz="4400" dirty="0"/>
          </a:p>
        </p:txBody>
      </p:sp>
      <p:pic>
        <p:nvPicPr>
          <p:cNvPr id="4" name="Image 3" descr="CNELOGO.png">
            <a:extLst>
              <a:ext uri="{FF2B5EF4-FFF2-40B4-BE49-F238E27FC236}">
                <a16:creationId xmlns:a16="http://schemas.microsoft.com/office/drawing/2014/main" id="{3E40E6B6-7DD1-49E5-9699-53D725BA4E22}"/>
              </a:ext>
            </a:extLst>
          </p:cNvPr>
          <p:cNvPicPr>
            <a:picLocks noChangeAspect="1"/>
          </p:cNvPicPr>
          <p:nvPr/>
        </p:nvPicPr>
        <p:blipFill>
          <a:blip r:embed="rId3"/>
          <a:stretch>
            <a:fillRect/>
          </a:stretch>
        </p:blipFill>
        <p:spPr>
          <a:xfrm>
            <a:off x="9833074" y="5560646"/>
            <a:ext cx="1822251" cy="887506"/>
          </a:xfrm>
          <a:prstGeom prst="rect">
            <a:avLst/>
          </a:prstGeom>
        </p:spPr>
      </p:pic>
      <p:sp>
        <p:nvSpPr>
          <p:cNvPr id="6" name="Espace réservé du contenu 5">
            <a:extLst>
              <a:ext uri="{FF2B5EF4-FFF2-40B4-BE49-F238E27FC236}">
                <a16:creationId xmlns:a16="http://schemas.microsoft.com/office/drawing/2014/main" id="{F51D045B-03DA-4A75-923C-EA0B0D618E0E}"/>
              </a:ext>
            </a:extLst>
          </p:cNvPr>
          <p:cNvSpPr>
            <a:spLocks noGrp="1"/>
          </p:cNvSpPr>
          <p:nvPr>
            <p:ph idx="1"/>
          </p:nvPr>
        </p:nvSpPr>
        <p:spPr/>
        <p:txBody>
          <a:bodyPr/>
          <a:lstStyle/>
          <a:p>
            <a:r>
              <a:rPr lang="fr-BE" dirty="0"/>
              <a:t>19h30 : Introduction par Clarisse Van Tichelen (CNE) et Vincent </a:t>
            </a:r>
            <a:r>
              <a:rPr lang="fr-BE" dirty="0" err="1"/>
              <a:t>Vranckx</a:t>
            </a:r>
            <a:r>
              <a:rPr lang="fr-BE" dirty="0"/>
              <a:t> (BASOCHE)</a:t>
            </a:r>
          </a:p>
          <a:p>
            <a:r>
              <a:rPr lang="fr-BE" dirty="0"/>
              <a:t>19h40: </a:t>
            </a:r>
            <a:r>
              <a:rPr lang="fr-BE" b="1" dirty="0"/>
              <a:t>Deal pour l’emploi et autres actualités juridiques</a:t>
            </a:r>
            <a:r>
              <a:rPr lang="fr-BE" dirty="0"/>
              <a:t>: qu’est-ce que cela 	change pour les employés des notaires ?</a:t>
            </a:r>
          </a:p>
          <a:p>
            <a:r>
              <a:rPr lang="fr-BE" dirty="0"/>
              <a:t>20h00: Questions-réponses</a:t>
            </a:r>
          </a:p>
          <a:p>
            <a:r>
              <a:rPr lang="fr-BE" dirty="0"/>
              <a:t>20h15: Aperçu </a:t>
            </a:r>
            <a:r>
              <a:rPr lang="fr-BE" b="1" dirty="0"/>
              <a:t>des conditions de travail sectorielles </a:t>
            </a:r>
            <a:r>
              <a:rPr lang="fr-BE" dirty="0"/>
              <a:t>pour les employés des notaires</a:t>
            </a:r>
          </a:p>
          <a:p>
            <a:r>
              <a:rPr lang="fr-BE" dirty="0"/>
              <a:t>20h45: Questions-réponses</a:t>
            </a:r>
          </a:p>
          <a:p>
            <a:r>
              <a:rPr lang="fr-BE" dirty="0"/>
              <a:t>21h00 : </a:t>
            </a:r>
            <a:r>
              <a:rPr lang="fr-BE" b="1" dirty="0"/>
              <a:t>Négociations sectorielles et revendications</a:t>
            </a:r>
            <a:r>
              <a:rPr lang="fr-BE" dirty="0"/>
              <a:t>: le point sur la situation + votre 	avis compte! </a:t>
            </a:r>
          </a:p>
          <a:p>
            <a:r>
              <a:rPr lang="fr-BE" dirty="0"/>
              <a:t>21h30 : Fin</a:t>
            </a:r>
          </a:p>
        </p:txBody>
      </p:sp>
    </p:spTree>
    <p:extLst>
      <p:ext uri="{BB962C8B-B14F-4D97-AF65-F5344CB8AC3E}">
        <p14:creationId xmlns:p14="http://schemas.microsoft.com/office/powerpoint/2010/main" val="305787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019-1A81-45B0-AA99-DE5229B532B2}"/>
              </a:ext>
            </a:extLst>
          </p:cNvPr>
          <p:cNvSpPr>
            <a:spLocks noGrp="1"/>
          </p:cNvSpPr>
          <p:nvPr>
            <p:ph type="title"/>
          </p:nvPr>
        </p:nvSpPr>
        <p:spPr/>
        <p:txBody>
          <a:bodyPr/>
          <a:lstStyle/>
          <a:p>
            <a:r>
              <a:rPr lang="fr-BE" dirty="0"/>
              <a:t>Fins de carrière</a:t>
            </a:r>
          </a:p>
        </p:txBody>
      </p:sp>
      <p:sp>
        <p:nvSpPr>
          <p:cNvPr id="3" name="Espace réservé du contenu 2">
            <a:extLst>
              <a:ext uri="{FF2B5EF4-FFF2-40B4-BE49-F238E27FC236}">
                <a16:creationId xmlns:a16="http://schemas.microsoft.com/office/drawing/2014/main" id="{DA18B5D1-3F7D-4C9A-9390-BB3B69A05E4A}"/>
              </a:ext>
            </a:extLst>
          </p:cNvPr>
          <p:cNvSpPr>
            <a:spLocks noGrp="1"/>
          </p:cNvSpPr>
          <p:nvPr>
            <p:ph idx="1"/>
          </p:nvPr>
        </p:nvSpPr>
        <p:spPr/>
        <p:txBody>
          <a:bodyPr>
            <a:normAutofit/>
          </a:bodyPr>
          <a:lstStyle/>
          <a:p>
            <a:pPr>
              <a:buFont typeface="Wingdings" panose="05000000000000000000" pitchFamily="2" charset="2"/>
              <a:buChar char="§"/>
            </a:pPr>
            <a:r>
              <a:rPr lang="fr-BE" sz="2800" dirty="0">
                <a:effectLst/>
              </a:rPr>
              <a:t>RCC (prépension): </a:t>
            </a:r>
          </a:p>
          <a:p>
            <a:pPr lvl="1"/>
            <a:r>
              <a:rPr lang="fr-BE" sz="2400" dirty="0"/>
              <a:t> Conditions: 62 ans (et 40 ans de carrière)</a:t>
            </a:r>
          </a:p>
          <a:p>
            <a:pPr lvl="1"/>
            <a:r>
              <a:rPr lang="fr-BE" sz="2400" dirty="0">
                <a:effectLst/>
              </a:rPr>
              <a:t> Contrepartie de l’employeur = 60%</a:t>
            </a:r>
          </a:p>
          <a:p>
            <a:pPr lvl="1"/>
            <a:r>
              <a:rPr lang="fr-BE" sz="2400" dirty="0"/>
              <a:t> Prime d’assurance groupe: 2 ans de contributions patronales</a:t>
            </a:r>
          </a:p>
          <a:p>
            <a:pPr marL="128016" lvl="1" indent="0">
              <a:buNone/>
            </a:pPr>
            <a:endParaRPr lang="fr-BE" sz="2400" dirty="0"/>
          </a:p>
          <a:p>
            <a:pPr>
              <a:buFont typeface="Wingdings" panose="05000000000000000000" pitchFamily="2" charset="2"/>
              <a:buChar char="§"/>
            </a:pPr>
            <a:r>
              <a:rPr lang="nl-BE" sz="2800" dirty="0"/>
              <a:t>Crédit </a:t>
            </a:r>
            <a:r>
              <a:rPr lang="nl-BE" sz="2800" dirty="0" err="1"/>
              <a:t>temps</a:t>
            </a:r>
            <a:r>
              <a:rPr lang="nl-BE" sz="2800" dirty="0"/>
              <a:t> de fin de carrière :</a:t>
            </a:r>
          </a:p>
          <a:p>
            <a:pPr lvl="1"/>
            <a:r>
              <a:rPr lang="nl-BE" sz="2400" dirty="0"/>
              <a:t> </a:t>
            </a:r>
            <a:r>
              <a:rPr lang="nl-BE" sz="2400" dirty="0" err="1"/>
              <a:t>Conditions</a:t>
            </a:r>
            <a:r>
              <a:rPr lang="nl-BE" sz="2400" dirty="0"/>
              <a:t>: à </a:t>
            </a:r>
            <a:r>
              <a:rPr lang="nl-BE" sz="2400" dirty="0" err="1"/>
              <a:t>partir</a:t>
            </a:r>
            <a:r>
              <a:rPr lang="nl-BE" sz="2400" dirty="0"/>
              <a:t> de 55 </a:t>
            </a:r>
            <a:r>
              <a:rPr lang="nl-BE" sz="2400" dirty="0" err="1"/>
              <a:t>ans</a:t>
            </a:r>
            <a:r>
              <a:rPr lang="nl-BE" sz="2400" dirty="0"/>
              <a:t> (et 35 </a:t>
            </a:r>
            <a:r>
              <a:rPr lang="nl-BE" sz="2400" dirty="0" err="1"/>
              <a:t>ans</a:t>
            </a:r>
            <a:r>
              <a:rPr lang="nl-BE" sz="2400" dirty="0"/>
              <a:t> de carrière) pour </a:t>
            </a:r>
            <a:r>
              <a:rPr lang="nl-BE" sz="2400" dirty="0" err="1"/>
              <a:t>un</a:t>
            </a:r>
            <a:r>
              <a:rPr lang="nl-BE" sz="2400" dirty="0"/>
              <a:t> mi-</a:t>
            </a:r>
            <a:r>
              <a:rPr lang="nl-BE" sz="2400" dirty="0" err="1"/>
              <a:t>temps</a:t>
            </a:r>
            <a:r>
              <a:rPr lang="nl-BE" sz="2400" dirty="0"/>
              <a:t> </a:t>
            </a:r>
            <a:r>
              <a:rPr lang="nl-BE" sz="2400" dirty="0" err="1"/>
              <a:t>ou</a:t>
            </a:r>
            <a:r>
              <a:rPr lang="nl-BE" sz="2400" dirty="0"/>
              <a:t> 1/5ème </a:t>
            </a:r>
            <a:r>
              <a:rPr lang="nl-BE" sz="2400" dirty="0" err="1"/>
              <a:t>temps</a:t>
            </a:r>
            <a:endParaRPr lang="nl-BE" sz="2400" dirty="0"/>
          </a:p>
          <a:p>
            <a:pPr lvl="1"/>
            <a:r>
              <a:rPr lang="nl-BE" sz="2400" dirty="0"/>
              <a:t> </a:t>
            </a:r>
            <a:r>
              <a:rPr lang="nl-BE" sz="2400" dirty="0" err="1"/>
              <a:t>Contrepartie</a:t>
            </a:r>
            <a:r>
              <a:rPr lang="nl-BE" sz="2400" dirty="0"/>
              <a:t> du fond </a:t>
            </a:r>
            <a:r>
              <a:rPr lang="nl-BE" sz="2400" dirty="0" err="1"/>
              <a:t>social</a:t>
            </a:r>
            <a:r>
              <a:rPr lang="nl-BE" sz="2400" dirty="0"/>
              <a:t> pour les crédit </a:t>
            </a:r>
            <a:r>
              <a:rPr lang="nl-BE" sz="2400" dirty="0" err="1"/>
              <a:t>temps</a:t>
            </a:r>
            <a:r>
              <a:rPr lang="nl-BE" sz="2400" dirty="0"/>
              <a:t> de fin de carrière</a:t>
            </a:r>
          </a:p>
          <a:p>
            <a:pPr lvl="1"/>
            <a:endParaRPr lang="nl-BE" sz="2400" dirty="0"/>
          </a:p>
          <a:p>
            <a:pPr lvl="1"/>
            <a:r>
              <a:rPr lang="nl-BE" sz="2400" dirty="0"/>
              <a:t> </a:t>
            </a:r>
            <a:r>
              <a:rPr lang="nl-BE" sz="2400" dirty="0" err="1"/>
              <a:t>Règles</a:t>
            </a:r>
            <a:r>
              <a:rPr lang="nl-BE" sz="2400" dirty="0"/>
              <a:t> </a:t>
            </a:r>
            <a:r>
              <a:rPr lang="nl-BE" sz="2400" dirty="0" err="1"/>
              <a:t>jusqu’au</a:t>
            </a:r>
            <a:r>
              <a:rPr lang="nl-BE" sz="2400" dirty="0"/>
              <a:t> 30/06/2023</a:t>
            </a:r>
          </a:p>
          <a:p>
            <a:pPr lvl="1"/>
            <a:endParaRPr lang="fr-BE" dirty="0">
              <a:effectLst/>
            </a:endParaRPr>
          </a:p>
        </p:txBody>
      </p:sp>
    </p:spTree>
    <p:extLst>
      <p:ext uri="{BB962C8B-B14F-4D97-AF65-F5344CB8AC3E}">
        <p14:creationId xmlns:p14="http://schemas.microsoft.com/office/powerpoint/2010/main" val="1498451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019-1A81-45B0-AA99-DE5229B532B2}"/>
              </a:ext>
            </a:extLst>
          </p:cNvPr>
          <p:cNvSpPr>
            <a:spLocks noGrp="1"/>
          </p:cNvSpPr>
          <p:nvPr>
            <p:ph type="title"/>
          </p:nvPr>
        </p:nvSpPr>
        <p:spPr/>
        <p:txBody>
          <a:bodyPr/>
          <a:lstStyle/>
          <a:p>
            <a:r>
              <a:rPr lang="fr-BE" dirty="0"/>
              <a:t>Fond social (assurance complémentaire)</a:t>
            </a:r>
          </a:p>
        </p:txBody>
      </p:sp>
      <p:sp>
        <p:nvSpPr>
          <p:cNvPr id="3" name="Espace réservé du contenu 2">
            <a:extLst>
              <a:ext uri="{FF2B5EF4-FFF2-40B4-BE49-F238E27FC236}">
                <a16:creationId xmlns:a16="http://schemas.microsoft.com/office/drawing/2014/main" id="{DA18B5D1-3F7D-4C9A-9390-BB3B69A05E4A}"/>
              </a:ext>
            </a:extLst>
          </p:cNvPr>
          <p:cNvSpPr>
            <a:spLocks noGrp="1"/>
          </p:cNvSpPr>
          <p:nvPr>
            <p:ph idx="1"/>
          </p:nvPr>
        </p:nvSpPr>
        <p:spPr>
          <a:xfrm>
            <a:off x="1024128" y="1244600"/>
            <a:ext cx="10710672" cy="5064760"/>
          </a:xfrm>
        </p:spPr>
        <p:txBody>
          <a:bodyPr>
            <a:normAutofit/>
          </a:bodyPr>
          <a:lstStyle/>
          <a:p>
            <a:r>
              <a:rPr lang="nl-BE" sz="2400" dirty="0"/>
              <a:t>Est </a:t>
            </a:r>
            <a:r>
              <a:rPr lang="nl-BE" sz="2400" dirty="0" err="1"/>
              <a:t>financé</a:t>
            </a:r>
            <a:r>
              <a:rPr lang="nl-BE" sz="2400" dirty="0"/>
              <a:t> via </a:t>
            </a:r>
            <a:r>
              <a:rPr lang="nl-BE" sz="2400" dirty="0" err="1"/>
              <a:t>un</a:t>
            </a:r>
            <a:r>
              <a:rPr lang="nl-BE" sz="2400" dirty="0"/>
              <a:t> % du </a:t>
            </a:r>
            <a:r>
              <a:rPr lang="nl-BE" sz="2400" dirty="0" err="1"/>
              <a:t>salaire</a:t>
            </a:r>
            <a:r>
              <a:rPr lang="nl-BE" sz="2400" dirty="0"/>
              <a:t> </a:t>
            </a:r>
            <a:r>
              <a:rPr lang="nl-BE" sz="2400" dirty="0" err="1"/>
              <a:t>directement</a:t>
            </a:r>
            <a:r>
              <a:rPr lang="nl-BE" sz="2400" dirty="0"/>
              <a:t> versé à </a:t>
            </a:r>
            <a:r>
              <a:rPr lang="nl-BE" sz="2400" dirty="0" err="1"/>
              <a:t>l’ONSS</a:t>
            </a:r>
            <a:r>
              <a:rPr lang="nl-BE" sz="2400" dirty="0"/>
              <a:t> en plus du </a:t>
            </a:r>
            <a:r>
              <a:rPr lang="nl-BE" sz="2400" dirty="0" err="1"/>
              <a:t>salaire</a:t>
            </a:r>
            <a:r>
              <a:rPr lang="nl-BE" sz="2400" dirty="0"/>
              <a:t> brut</a:t>
            </a:r>
          </a:p>
          <a:p>
            <a:pPr lvl="1"/>
            <a:r>
              <a:rPr lang="nl-BE" sz="2000" dirty="0"/>
              <a:t>Pension complémentaire (</a:t>
            </a:r>
            <a:r>
              <a:rPr lang="nl-BE" sz="2000" dirty="0" err="1"/>
              <a:t>capitalisation</a:t>
            </a:r>
            <a:r>
              <a:rPr lang="nl-BE" sz="2000" dirty="0"/>
              <a:t>): 4,25% de </a:t>
            </a:r>
            <a:r>
              <a:rPr lang="nl-BE" sz="2000" dirty="0" err="1"/>
              <a:t>cotisations</a:t>
            </a:r>
            <a:r>
              <a:rPr lang="nl-BE" sz="2000" dirty="0"/>
              <a:t> </a:t>
            </a:r>
            <a:r>
              <a:rPr lang="nl-BE" sz="2000" dirty="0" err="1"/>
              <a:t>patronales</a:t>
            </a:r>
            <a:r>
              <a:rPr lang="nl-BE" sz="2000" dirty="0"/>
              <a:t> et 1,55% de prime </a:t>
            </a:r>
            <a:r>
              <a:rPr lang="nl-BE" sz="2000" dirty="0" err="1"/>
              <a:t>personnelle</a:t>
            </a:r>
            <a:endParaRPr lang="nl-BE" sz="2000" dirty="0"/>
          </a:p>
          <a:p>
            <a:pPr lvl="1"/>
            <a:r>
              <a:rPr lang="nl-BE" sz="2000" dirty="0"/>
              <a:t>Pension complémentaire (</a:t>
            </a:r>
            <a:r>
              <a:rPr lang="nl-BE" sz="2000" dirty="0" err="1"/>
              <a:t>répartition</a:t>
            </a:r>
            <a:r>
              <a:rPr lang="nl-BE" sz="2000" dirty="0"/>
              <a:t>): pour </a:t>
            </a:r>
            <a:r>
              <a:rPr lang="nl-BE" sz="2000" dirty="0" err="1"/>
              <a:t>ceux</a:t>
            </a:r>
            <a:r>
              <a:rPr lang="nl-BE" sz="2000" dirty="0"/>
              <a:t> en service </a:t>
            </a:r>
            <a:r>
              <a:rPr lang="nl-BE" sz="2000" dirty="0" err="1"/>
              <a:t>avant</a:t>
            </a:r>
            <a:r>
              <a:rPr lang="nl-BE" sz="2000" dirty="0"/>
              <a:t> 1987</a:t>
            </a:r>
            <a:r>
              <a:rPr lang="nl-BE" sz="2000"/>
              <a:t>, 1,6% </a:t>
            </a:r>
            <a:r>
              <a:rPr lang="nl-BE" sz="2000" dirty="0"/>
              <a:t>de </a:t>
            </a:r>
            <a:r>
              <a:rPr lang="nl-BE" sz="2000" dirty="0" err="1"/>
              <a:t>contribution</a:t>
            </a:r>
            <a:r>
              <a:rPr lang="nl-BE" sz="2000" dirty="0"/>
              <a:t> patronale</a:t>
            </a:r>
          </a:p>
          <a:p>
            <a:pPr lvl="1"/>
            <a:r>
              <a:rPr lang="nl-BE" sz="2000" dirty="0"/>
              <a:t>Assurance </a:t>
            </a:r>
            <a:r>
              <a:rPr lang="nl-BE" sz="2000" dirty="0" err="1"/>
              <a:t>soins</a:t>
            </a:r>
            <a:r>
              <a:rPr lang="nl-BE" sz="2000" dirty="0"/>
              <a:t> de santé: </a:t>
            </a:r>
            <a:r>
              <a:rPr lang="nl-BE" sz="2000" dirty="0" err="1"/>
              <a:t>hospitalisation</a:t>
            </a:r>
            <a:r>
              <a:rPr lang="nl-BE" sz="2000" dirty="0"/>
              <a:t>, </a:t>
            </a:r>
            <a:r>
              <a:rPr lang="nl-BE" sz="2000" dirty="0" err="1"/>
              <a:t>maladie</a:t>
            </a:r>
            <a:r>
              <a:rPr lang="nl-BE" sz="2000" dirty="0"/>
              <a:t> grave, </a:t>
            </a:r>
            <a:r>
              <a:rPr lang="nl-BE" sz="2000" dirty="0" err="1"/>
              <a:t>soins</a:t>
            </a:r>
            <a:r>
              <a:rPr lang="nl-BE" sz="2000" dirty="0"/>
              <a:t> </a:t>
            </a:r>
            <a:r>
              <a:rPr lang="nl-BE" sz="2000" dirty="0" err="1"/>
              <a:t>ambulatoires</a:t>
            </a:r>
            <a:r>
              <a:rPr lang="nl-BE" sz="2000" dirty="0"/>
              <a:t> pré et post </a:t>
            </a:r>
            <a:r>
              <a:rPr lang="nl-BE" sz="2000" dirty="0" err="1"/>
              <a:t>hospitalisation</a:t>
            </a:r>
            <a:r>
              <a:rPr lang="nl-BE" sz="2000" dirty="0"/>
              <a:t>, couverture </a:t>
            </a:r>
            <a:r>
              <a:rPr lang="nl-BE" sz="2000" dirty="0" err="1"/>
              <a:t>étranger</a:t>
            </a:r>
            <a:r>
              <a:rPr lang="nl-BE" sz="2000" dirty="0"/>
              <a:t> (AG Insurance) </a:t>
            </a:r>
          </a:p>
          <a:p>
            <a:pPr lvl="1"/>
            <a:r>
              <a:rPr lang="nl-BE" sz="2000" dirty="0"/>
              <a:t>Assurance perte de revenu: prime (15% du </a:t>
            </a:r>
            <a:r>
              <a:rPr lang="nl-BE" sz="2000" dirty="0" err="1"/>
              <a:t>salaire</a:t>
            </a:r>
            <a:r>
              <a:rPr lang="nl-BE" sz="2000" dirty="0"/>
              <a:t>) en </a:t>
            </a:r>
            <a:r>
              <a:rPr lang="nl-BE" sz="2000" dirty="0" err="1"/>
              <a:t>cas</a:t>
            </a:r>
            <a:r>
              <a:rPr lang="nl-BE" sz="2000" dirty="0"/>
              <a:t> de </a:t>
            </a:r>
            <a:r>
              <a:rPr lang="nl-BE" sz="2000" dirty="0" err="1"/>
              <a:t>maladie</a:t>
            </a:r>
            <a:r>
              <a:rPr lang="nl-BE" sz="2000" dirty="0"/>
              <a:t> de longue </a:t>
            </a:r>
            <a:r>
              <a:rPr lang="nl-BE" sz="2000" dirty="0" err="1"/>
              <a:t>durée</a:t>
            </a:r>
            <a:r>
              <a:rPr lang="nl-BE" sz="2000" dirty="0"/>
              <a:t> (mais </a:t>
            </a:r>
            <a:r>
              <a:rPr lang="nl-BE" sz="2000" dirty="0" err="1"/>
              <a:t>limitée</a:t>
            </a:r>
            <a:r>
              <a:rPr lang="nl-BE" sz="2000" dirty="0"/>
              <a:t> à 2 </a:t>
            </a:r>
            <a:r>
              <a:rPr lang="nl-BE" sz="2000" dirty="0" err="1"/>
              <a:t>ans</a:t>
            </a:r>
            <a:r>
              <a:rPr lang="nl-BE" sz="2000" dirty="0"/>
              <a:t> en </a:t>
            </a:r>
            <a:r>
              <a:rPr lang="nl-BE" sz="2000" dirty="0" err="1"/>
              <a:t>cas</a:t>
            </a:r>
            <a:r>
              <a:rPr lang="nl-BE" sz="2000" dirty="0"/>
              <a:t> de </a:t>
            </a:r>
            <a:r>
              <a:rPr lang="nl-BE" sz="2000" dirty="0" err="1"/>
              <a:t>burn</a:t>
            </a:r>
            <a:r>
              <a:rPr lang="nl-BE" sz="2000" dirty="0"/>
              <a:t> out </a:t>
            </a:r>
            <a:r>
              <a:rPr lang="nl-BE" sz="2000" dirty="0" err="1"/>
              <a:t>ou</a:t>
            </a:r>
            <a:r>
              <a:rPr lang="nl-BE" sz="2000" dirty="0"/>
              <a:t> </a:t>
            </a:r>
            <a:r>
              <a:rPr lang="nl-BE" sz="2000" dirty="0" err="1"/>
              <a:t>dépression</a:t>
            </a:r>
            <a:r>
              <a:rPr lang="nl-BE" sz="2000" dirty="0"/>
              <a:t>) et </a:t>
            </a:r>
            <a:r>
              <a:rPr lang="nl-BE" sz="2000" dirty="0" err="1"/>
              <a:t>neutralisation</a:t>
            </a:r>
            <a:r>
              <a:rPr lang="nl-BE" sz="2000" dirty="0"/>
              <a:t> </a:t>
            </a:r>
            <a:r>
              <a:rPr lang="nl-BE" sz="2000" dirty="0" err="1"/>
              <a:t>sur</a:t>
            </a:r>
            <a:r>
              <a:rPr lang="nl-BE" sz="2000" dirty="0"/>
              <a:t> la pension complémentaire</a:t>
            </a:r>
          </a:p>
          <a:p>
            <a:pPr lvl="1"/>
            <a:r>
              <a:rPr lang="nl-BE" sz="2000" dirty="0" err="1"/>
              <a:t>Allocations</a:t>
            </a:r>
            <a:r>
              <a:rPr lang="nl-BE" sz="2000" dirty="0"/>
              <a:t> familiales </a:t>
            </a:r>
            <a:r>
              <a:rPr lang="nl-BE" sz="2000" dirty="0" err="1"/>
              <a:t>extralégales</a:t>
            </a:r>
            <a:r>
              <a:rPr lang="nl-BE" sz="2000" dirty="0"/>
              <a:t>: 50€/</a:t>
            </a:r>
            <a:r>
              <a:rPr lang="nl-BE" sz="2000" dirty="0" err="1"/>
              <a:t>mois</a:t>
            </a:r>
            <a:r>
              <a:rPr lang="nl-BE" sz="2000" dirty="0"/>
              <a:t>/enfant de </a:t>
            </a:r>
            <a:r>
              <a:rPr lang="nl-BE" sz="2000" dirty="0" err="1"/>
              <a:t>moins</a:t>
            </a:r>
            <a:r>
              <a:rPr lang="nl-BE" sz="2000" dirty="0"/>
              <a:t> de 3 </a:t>
            </a:r>
            <a:r>
              <a:rPr lang="nl-BE" sz="2000" dirty="0" err="1"/>
              <a:t>ans</a:t>
            </a:r>
            <a:endParaRPr lang="nl-BE" sz="2000" dirty="0"/>
          </a:p>
          <a:p>
            <a:pPr lvl="1"/>
            <a:r>
              <a:rPr lang="nl-BE" sz="2000" dirty="0" err="1"/>
              <a:t>Interventions</a:t>
            </a:r>
            <a:r>
              <a:rPr lang="nl-BE" sz="2000" dirty="0"/>
              <a:t> pour les crédit-</a:t>
            </a:r>
            <a:r>
              <a:rPr lang="nl-BE" sz="2000" dirty="0" err="1"/>
              <a:t>temps</a:t>
            </a:r>
            <a:r>
              <a:rPr lang="nl-BE" sz="2000" dirty="0"/>
              <a:t> fin de carrière: prime </a:t>
            </a:r>
            <a:r>
              <a:rPr lang="nl-BE" sz="2000" dirty="0" err="1"/>
              <a:t>qui</a:t>
            </a:r>
            <a:r>
              <a:rPr lang="nl-BE" sz="2000" dirty="0"/>
              <a:t> </a:t>
            </a:r>
            <a:r>
              <a:rPr lang="nl-BE" sz="2000" dirty="0" err="1"/>
              <a:t>couvre</a:t>
            </a:r>
            <a:r>
              <a:rPr lang="nl-BE" sz="2000" dirty="0"/>
              <a:t> 40% de la perte de </a:t>
            </a:r>
            <a:r>
              <a:rPr lang="nl-BE" sz="2000" dirty="0" err="1"/>
              <a:t>salaire</a:t>
            </a:r>
            <a:r>
              <a:rPr lang="nl-BE" sz="2000" dirty="0"/>
              <a:t> et </a:t>
            </a:r>
            <a:r>
              <a:rPr lang="nl-BE" sz="2000" dirty="0" err="1"/>
              <a:t>neutralisation</a:t>
            </a:r>
            <a:r>
              <a:rPr lang="nl-BE" sz="2000" dirty="0"/>
              <a:t> </a:t>
            </a:r>
            <a:r>
              <a:rPr lang="nl-BE" sz="2000" dirty="0" err="1"/>
              <a:t>sur</a:t>
            </a:r>
            <a:r>
              <a:rPr lang="nl-BE" sz="2000" dirty="0"/>
              <a:t> la pension complémentaire</a:t>
            </a:r>
          </a:p>
          <a:p>
            <a:pPr lvl="1"/>
            <a:r>
              <a:rPr lang="nl-BE" sz="2000" dirty="0"/>
              <a:t>Remboursement des </a:t>
            </a:r>
            <a:r>
              <a:rPr lang="nl-BE" sz="2000" dirty="0" err="1"/>
              <a:t>frais</a:t>
            </a:r>
            <a:r>
              <a:rPr lang="nl-BE" sz="2000" dirty="0"/>
              <a:t> de transport pour les </a:t>
            </a:r>
            <a:r>
              <a:rPr lang="fr-BE" sz="2000" dirty="0"/>
              <a:t>formations</a:t>
            </a:r>
          </a:p>
          <a:p>
            <a:pPr lvl="1"/>
            <a:r>
              <a:rPr lang="nl-BE" sz="2000" dirty="0"/>
              <a:t>Prime </a:t>
            </a:r>
            <a:r>
              <a:rPr lang="nl-BE" sz="2000" dirty="0" err="1"/>
              <a:t>unique</a:t>
            </a:r>
            <a:r>
              <a:rPr lang="nl-BE" sz="2000" dirty="0"/>
              <a:t> en </a:t>
            </a:r>
            <a:r>
              <a:rPr lang="nl-BE" sz="2000" dirty="0" err="1"/>
              <a:t>cas</a:t>
            </a:r>
            <a:r>
              <a:rPr lang="nl-BE" sz="2000" dirty="0"/>
              <a:t> de RCC: prime dans </a:t>
            </a:r>
            <a:r>
              <a:rPr lang="nl-BE" sz="2000" dirty="0" err="1"/>
              <a:t>l’assurance</a:t>
            </a:r>
            <a:r>
              <a:rPr lang="nl-BE" sz="2000" dirty="0"/>
              <a:t> </a:t>
            </a:r>
            <a:r>
              <a:rPr lang="nl-BE" sz="2000" dirty="0" err="1"/>
              <a:t>groupe</a:t>
            </a:r>
            <a:r>
              <a:rPr lang="nl-BE" sz="2000" dirty="0"/>
              <a:t> de 2 </a:t>
            </a:r>
            <a:r>
              <a:rPr lang="nl-BE" sz="2000" dirty="0" err="1"/>
              <a:t>ans</a:t>
            </a:r>
            <a:r>
              <a:rPr lang="nl-BE" sz="2000" dirty="0"/>
              <a:t> de </a:t>
            </a:r>
            <a:r>
              <a:rPr lang="nl-BE" sz="2000" dirty="0" err="1"/>
              <a:t>contributions</a:t>
            </a:r>
            <a:r>
              <a:rPr lang="nl-BE" sz="2000" dirty="0"/>
              <a:t> </a:t>
            </a:r>
            <a:r>
              <a:rPr lang="nl-BE" sz="2000" dirty="0" err="1"/>
              <a:t>patronales</a:t>
            </a:r>
            <a:r>
              <a:rPr lang="nl-BE" sz="2000" dirty="0"/>
              <a:t> </a:t>
            </a:r>
            <a:r>
              <a:rPr lang="nl-BE" sz="2000" dirty="0" err="1"/>
              <a:t>d’assurance</a:t>
            </a:r>
            <a:r>
              <a:rPr lang="nl-BE" sz="2000" dirty="0"/>
              <a:t> </a:t>
            </a:r>
            <a:r>
              <a:rPr lang="nl-BE" sz="2000" dirty="0" err="1"/>
              <a:t>groupe</a:t>
            </a:r>
            <a:endParaRPr lang="nl-BE" sz="2000" dirty="0"/>
          </a:p>
          <a:p>
            <a:endParaRPr lang="fr-BE" sz="2400" dirty="0">
              <a:effectLst/>
            </a:endParaRPr>
          </a:p>
        </p:txBody>
      </p:sp>
    </p:spTree>
    <p:extLst>
      <p:ext uri="{BB962C8B-B14F-4D97-AF65-F5344CB8AC3E}">
        <p14:creationId xmlns:p14="http://schemas.microsoft.com/office/powerpoint/2010/main" val="387261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019-1A81-45B0-AA99-DE5229B532B2}"/>
              </a:ext>
            </a:extLst>
          </p:cNvPr>
          <p:cNvSpPr>
            <a:spLocks noGrp="1"/>
          </p:cNvSpPr>
          <p:nvPr>
            <p:ph type="title"/>
          </p:nvPr>
        </p:nvSpPr>
        <p:spPr/>
        <p:txBody>
          <a:bodyPr/>
          <a:lstStyle/>
          <a:p>
            <a:r>
              <a:rPr lang="fr-BE" dirty="0"/>
              <a:t>Formation</a:t>
            </a:r>
          </a:p>
        </p:txBody>
      </p:sp>
      <p:sp>
        <p:nvSpPr>
          <p:cNvPr id="3" name="Espace réservé du contenu 2">
            <a:extLst>
              <a:ext uri="{FF2B5EF4-FFF2-40B4-BE49-F238E27FC236}">
                <a16:creationId xmlns:a16="http://schemas.microsoft.com/office/drawing/2014/main" id="{DA18B5D1-3F7D-4C9A-9390-BB3B69A05E4A}"/>
              </a:ext>
            </a:extLst>
          </p:cNvPr>
          <p:cNvSpPr>
            <a:spLocks noGrp="1"/>
          </p:cNvSpPr>
          <p:nvPr>
            <p:ph idx="1"/>
          </p:nvPr>
        </p:nvSpPr>
        <p:spPr/>
        <p:txBody>
          <a:bodyPr>
            <a:normAutofit/>
          </a:bodyPr>
          <a:lstStyle/>
          <a:p>
            <a:pPr>
              <a:buFont typeface="Wingdings" panose="05000000000000000000" pitchFamily="2" charset="2"/>
              <a:buChar char="§"/>
            </a:pPr>
            <a:r>
              <a:rPr lang="nl-BE" sz="2800" dirty="0"/>
              <a:t> </a:t>
            </a:r>
            <a:r>
              <a:rPr lang="nl-BE" sz="2800" dirty="0" err="1"/>
              <a:t>Droit</a:t>
            </a:r>
            <a:r>
              <a:rPr lang="nl-BE" sz="2800" dirty="0"/>
              <a:t> </a:t>
            </a:r>
            <a:r>
              <a:rPr lang="nl-BE" sz="2800" dirty="0" err="1"/>
              <a:t>individuel</a:t>
            </a:r>
            <a:r>
              <a:rPr lang="nl-BE" sz="2800" dirty="0"/>
              <a:t> à la </a:t>
            </a:r>
            <a:r>
              <a:rPr lang="nl-BE" sz="2800" dirty="0" err="1"/>
              <a:t>formation</a:t>
            </a:r>
            <a:r>
              <a:rPr lang="nl-BE" sz="2800" dirty="0"/>
              <a:t>: 5 jours par </a:t>
            </a:r>
            <a:r>
              <a:rPr lang="nl-BE" sz="2800" dirty="0" err="1"/>
              <a:t>an</a:t>
            </a:r>
            <a:endParaRPr lang="nl-BE" sz="2800" dirty="0"/>
          </a:p>
          <a:p>
            <a:endParaRPr lang="nl-BE" sz="2800" dirty="0"/>
          </a:p>
          <a:p>
            <a:endParaRPr lang="fr-BE" sz="2800" dirty="0">
              <a:effectLst/>
            </a:endParaRPr>
          </a:p>
        </p:txBody>
      </p:sp>
    </p:spTree>
    <p:extLst>
      <p:ext uri="{BB962C8B-B14F-4D97-AF65-F5344CB8AC3E}">
        <p14:creationId xmlns:p14="http://schemas.microsoft.com/office/powerpoint/2010/main" val="278471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56B11-8119-413B-8943-C301EF94A3B0}"/>
              </a:ext>
            </a:extLst>
          </p:cNvPr>
          <p:cNvSpPr>
            <a:spLocks noGrp="1"/>
          </p:cNvSpPr>
          <p:nvPr>
            <p:ph type="title"/>
          </p:nvPr>
        </p:nvSpPr>
        <p:spPr/>
        <p:txBody>
          <a:bodyPr>
            <a:normAutofit/>
          </a:bodyPr>
          <a:lstStyle/>
          <a:p>
            <a:r>
              <a:rPr lang="en-US" dirty="0"/>
              <a:t>3. Revendications pour les </a:t>
            </a:r>
            <a:r>
              <a:rPr lang="en-US" dirty="0" err="1"/>
              <a:t>négociations</a:t>
            </a:r>
            <a:r>
              <a:rPr lang="en-US" dirty="0"/>
              <a:t> </a:t>
            </a:r>
            <a:r>
              <a:rPr lang="en-US" dirty="0" err="1"/>
              <a:t>sectorielles</a:t>
            </a:r>
            <a:endParaRPr lang="fr-BE" dirty="0"/>
          </a:p>
        </p:txBody>
      </p:sp>
      <p:pic>
        <p:nvPicPr>
          <p:cNvPr id="7" name="Image 6" descr="CNELOGO.png">
            <a:extLst>
              <a:ext uri="{FF2B5EF4-FFF2-40B4-BE49-F238E27FC236}">
                <a16:creationId xmlns:a16="http://schemas.microsoft.com/office/drawing/2014/main" id="{C2B9408A-7E41-42A7-B168-953ADCBFA057}"/>
              </a:ext>
            </a:extLst>
          </p:cNvPr>
          <p:cNvPicPr>
            <a:picLocks noChangeAspect="1"/>
          </p:cNvPicPr>
          <p:nvPr/>
        </p:nvPicPr>
        <p:blipFill>
          <a:blip r:embed="rId3"/>
          <a:stretch>
            <a:fillRect/>
          </a:stretch>
        </p:blipFill>
        <p:spPr>
          <a:xfrm>
            <a:off x="9988749" y="5592142"/>
            <a:ext cx="1822251" cy="887506"/>
          </a:xfrm>
          <a:prstGeom prst="rect">
            <a:avLst/>
          </a:prstGeom>
        </p:spPr>
      </p:pic>
    </p:spTree>
    <p:extLst>
      <p:ext uri="{BB962C8B-B14F-4D97-AF65-F5344CB8AC3E}">
        <p14:creationId xmlns:p14="http://schemas.microsoft.com/office/powerpoint/2010/main" val="2499633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84763F-2383-44CC-8FBB-93B438C52E20}"/>
              </a:ext>
            </a:extLst>
          </p:cNvPr>
          <p:cNvSpPr>
            <a:spLocks noGrp="1"/>
          </p:cNvSpPr>
          <p:nvPr>
            <p:ph type="title"/>
          </p:nvPr>
        </p:nvSpPr>
        <p:spPr/>
        <p:txBody>
          <a:bodyPr/>
          <a:lstStyle/>
          <a:p>
            <a:r>
              <a:rPr lang="fr-BE" dirty="0"/>
              <a:t>Qu’est-ce qu’un « AIP »?</a:t>
            </a:r>
          </a:p>
        </p:txBody>
      </p:sp>
      <p:sp>
        <p:nvSpPr>
          <p:cNvPr id="3" name="Espace réservé du contenu 2">
            <a:extLst>
              <a:ext uri="{FF2B5EF4-FFF2-40B4-BE49-F238E27FC236}">
                <a16:creationId xmlns:a16="http://schemas.microsoft.com/office/drawing/2014/main" id="{C7C3E289-3A47-4B29-ABF1-8DD2FA1AC405}"/>
              </a:ext>
            </a:extLst>
          </p:cNvPr>
          <p:cNvSpPr>
            <a:spLocks noGrp="1"/>
          </p:cNvSpPr>
          <p:nvPr>
            <p:ph idx="1"/>
          </p:nvPr>
        </p:nvSpPr>
        <p:spPr>
          <a:xfrm>
            <a:off x="4677557" y="4699000"/>
            <a:ext cx="7171543" cy="1981200"/>
          </a:xfrm>
          <a:prstGeom prst="roundRect">
            <a:avLst/>
          </a:prstGeom>
          <a:ln w="28575"/>
        </p:spPr>
        <p:style>
          <a:lnRef idx="2">
            <a:schemeClr val="accent1"/>
          </a:lnRef>
          <a:fillRef idx="1">
            <a:schemeClr val="lt1"/>
          </a:fillRef>
          <a:effectRef idx="0">
            <a:schemeClr val="accent1"/>
          </a:effectRef>
          <a:fontRef idx="minor">
            <a:schemeClr val="dk1"/>
          </a:fontRef>
        </p:style>
        <p:txBody>
          <a:bodyPr>
            <a:noAutofit/>
          </a:bodyPr>
          <a:lstStyle/>
          <a:p>
            <a:r>
              <a:rPr lang="fr-BE" dirty="0"/>
              <a:t>Accord au Groupe des 10 (syndicats et le patronat) au niveau le plus élevé de la concertation sociale qui concerne tous les salariés du privé.  L’accord porte sur une série de dimensions indispensables : salaire, fins de carrière, conditions de travail, conciliation vie privée-professionnelle, … </a:t>
            </a:r>
          </a:p>
        </p:txBody>
      </p:sp>
      <p:pic>
        <p:nvPicPr>
          <p:cNvPr id="7" name="Image 6">
            <a:extLst>
              <a:ext uri="{FF2B5EF4-FFF2-40B4-BE49-F238E27FC236}">
                <a16:creationId xmlns:a16="http://schemas.microsoft.com/office/drawing/2014/main" id="{CF002BED-0A83-42E4-8BE0-8258CCD4F5D1}"/>
              </a:ext>
            </a:extLst>
          </p:cNvPr>
          <p:cNvPicPr>
            <a:picLocks noChangeAspect="1"/>
          </p:cNvPicPr>
          <p:nvPr/>
        </p:nvPicPr>
        <p:blipFill>
          <a:blip r:embed="rId3"/>
          <a:stretch>
            <a:fillRect/>
          </a:stretch>
        </p:blipFill>
        <p:spPr>
          <a:xfrm>
            <a:off x="1119192" y="1456877"/>
            <a:ext cx="3071532" cy="5022771"/>
          </a:xfrm>
          <a:prstGeom prst="rect">
            <a:avLst/>
          </a:prstGeom>
        </p:spPr>
      </p:pic>
      <p:sp>
        <p:nvSpPr>
          <p:cNvPr id="8" name="Espace réservé du contenu 2">
            <a:extLst>
              <a:ext uri="{FF2B5EF4-FFF2-40B4-BE49-F238E27FC236}">
                <a16:creationId xmlns:a16="http://schemas.microsoft.com/office/drawing/2014/main" id="{DBDE16CC-1F3E-44F0-B4C8-32460F74DE76}"/>
              </a:ext>
            </a:extLst>
          </p:cNvPr>
          <p:cNvSpPr txBox="1">
            <a:spLocks/>
          </p:cNvSpPr>
          <p:nvPr/>
        </p:nvSpPr>
        <p:spPr>
          <a:xfrm>
            <a:off x="4967956" y="2294128"/>
            <a:ext cx="6066643" cy="1610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endParaRPr lang="fr-BE" dirty="0"/>
          </a:p>
        </p:txBody>
      </p:sp>
      <p:sp>
        <p:nvSpPr>
          <p:cNvPr id="9" name="Espace réservé du contenu 2">
            <a:extLst>
              <a:ext uri="{FF2B5EF4-FFF2-40B4-BE49-F238E27FC236}">
                <a16:creationId xmlns:a16="http://schemas.microsoft.com/office/drawing/2014/main" id="{D67E2418-D37F-4BD4-B9FD-36E0BE5D980C}"/>
              </a:ext>
            </a:extLst>
          </p:cNvPr>
          <p:cNvSpPr txBox="1">
            <a:spLocks/>
          </p:cNvSpPr>
          <p:nvPr/>
        </p:nvSpPr>
        <p:spPr>
          <a:xfrm>
            <a:off x="4677558" y="3416300"/>
            <a:ext cx="7171542" cy="1079500"/>
          </a:xfrm>
          <a:prstGeom prst="roundRect">
            <a:avLst/>
          </a:prstGeom>
          <a:ln w="28575" cap="flat" cmpd="sng" algn="ctr">
            <a:solidFill>
              <a:schemeClr val="accent1"/>
            </a:solidFill>
            <a:prstDash val="solid"/>
          </a:ln>
        </p:spPr>
        <p:style>
          <a:lnRef idx="2">
            <a:schemeClr val="accent1"/>
          </a:lnRef>
          <a:fillRef idx="1">
            <a:schemeClr val="lt1"/>
          </a:fillRef>
          <a:effectRef idx="0">
            <a:schemeClr val="accent1"/>
          </a:effectRef>
          <a:fontRef idx="minor">
            <a:schemeClr val="dk1"/>
          </a:fontRef>
        </p:style>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dk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dk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dk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dk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dk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dk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dk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dk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dk1"/>
                </a:solidFill>
                <a:latin typeface="+mn-lt"/>
                <a:ea typeface="+mn-ea"/>
                <a:cs typeface="+mn-cs"/>
              </a:defRPr>
            </a:lvl9pPr>
          </a:lstStyle>
          <a:p>
            <a:pPr algn="ctr"/>
            <a:r>
              <a:rPr lang="fr-BE" dirty="0"/>
              <a:t>Négociations sectorielles: pour améliorer l’AIP ou négocier d’autres choses</a:t>
            </a:r>
          </a:p>
        </p:txBody>
      </p:sp>
      <p:sp>
        <p:nvSpPr>
          <p:cNvPr id="10" name="Espace réservé du contenu 2">
            <a:extLst>
              <a:ext uri="{FF2B5EF4-FFF2-40B4-BE49-F238E27FC236}">
                <a16:creationId xmlns:a16="http://schemas.microsoft.com/office/drawing/2014/main" id="{B3670431-3162-4DB6-8AA8-AE6F32BCEDE7}"/>
              </a:ext>
            </a:extLst>
          </p:cNvPr>
          <p:cNvSpPr txBox="1">
            <a:spLocks/>
          </p:cNvSpPr>
          <p:nvPr/>
        </p:nvSpPr>
        <p:spPr>
          <a:xfrm>
            <a:off x="4677557" y="1878838"/>
            <a:ext cx="7171542" cy="1079500"/>
          </a:xfrm>
          <a:prstGeom prst="roundRect">
            <a:avLst/>
          </a:prstGeom>
          <a:ln w="28575" cap="flat" cmpd="sng" algn="ctr">
            <a:solidFill>
              <a:schemeClr val="accent1"/>
            </a:solidFill>
            <a:prstDash val="solid"/>
          </a:ln>
        </p:spPr>
        <p:style>
          <a:lnRef idx="2">
            <a:schemeClr val="accent1"/>
          </a:lnRef>
          <a:fillRef idx="1">
            <a:schemeClr val="lt1"/>
          </a:fillRef>
          <a:effectRef idx="0">
            <a:schemeClr val="accent1"/>
          </a:effectRef>
          <a:fontRef idx="minor">
            <a:schemeClr val="dk1"/>
          </a:fontRef>
        </p:style>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dk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dk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dk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dk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dk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dk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dk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dk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dk1"/>
                </a:solidFill>
                <a:latin typeface="+mn-lt"/>
                <a:ea typeface="+mn-ea"/>
                <a:cs typeface="+mn-cs"/>
              </a:defRPr>
            </a:lvl9pPr>
          </a:lstStyle>
          <a:p>
            <a:pPr algn="ctr"/>
            <a:r>
              <a:rPr lang="fr-BE" dirty="0"/>
              <a:t>Résultats en secteur et en entreprise</a:t>
            </a:r>
          </a:p>
        </p:txBody>
      </p:sp>
    </p:spTree>
    <p:extLst>
      <p:ext uri="{BB962C8B-B14F-4D97-AF65-F5344CB8AC3E}">
        <p14:creationId xmlns:p14="http://schemas.microsoft.com/office/powerpoint/2010/main" val="3625860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84763F-2383-44CC-8FBB-93B438C52E20}"/>
              </a:ext>
            </a:extLst>
          </p:cNvPr>
          <p:cNvSpPr>
            <a:spLocks noGrp="1"/>
          </p:cNvSpPr>
          <p:nvPr>
            <p:ph type="title"/>
          </p:nvPr>
        </p:nvSpPr>
        <p:spPr/>
        <p:txBody>
          <a:bodyPr/>
          <a:lstStyle/>
          <a:p>
            <a:r>
              <a:rPr lang="fr-BE" dirty="0"/>
              <a:t>Qu’est-ce Que la marge salariale?</a:t>
            </a:r>
          </a:p>
        </p:txBody>
      </p:sp>
      <p:sp>
        <p:nvSpPr>
          <p:cNvPr id="8" name="Espace réservé du contenu 2">
            <a:extLst>
              <a:ext uri="{FF2B5EF4-FFF2-40B4-BE49-F238E27FC236}">
                <a16:creationId xmlns:a16="http://schemas.microsoft.com/office/drawing/2014/main" id="{DBDE16CC-1F3E-44F0-B4C8-32460F74DE76}"/>
              </a:ext>
            </a:extLst>
          </p:cNvPr>
          <p:cNvSpPr txBox="1">
            <a:spLocks/>
          </p:cNvSpPr>
          <p:nvPr/>
        </p:nvSpPr>
        <p:spPr>
          <a:xfrm>
            <a:off x="4967956" y="2294128"/>
            <a:ext cx="6066643" cy="1610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endParaRPr lang="fr-BE" dirty="0"/>
          </a:p>
        </p:txBody>
      </p:sp>
      <p:sp>
        <p:nvSpPr>
          <p:cNvPr id="5" name="Espace réservé du contenu 4">
            <a:extLst>
              <a:ext uri="{FF2B5EF4-FFF2-40B4-BE49-F238E27FC236}">
                <a16:creationId xmlns:a16="http://schemas.microsoft.com/office/drawing/2014/main" id="{9AAE86C3-D425-4375-AAFA-A9C5AFE6DFC2}"/>
              </a:ext>
            </a:extLst>
          </p:cNvPr>
          <p:cNvSpPr>
            <a:spLocks noGrp="1"/>
          </p:cNvSpPr>
          <p:nvPr>
            <p:ph idx="1"/>
          </p:nvPr>
        </p:nvSpPr>
        <p:spPr>
          <a:xfrm>
            <a:off x="1024128" y="1309116"/>
            <a:ext cx="10926572" cy="4809744"/>
          </a:xfrm>
        </p:spPr>
        <p:txBody>
          <a:bodyPr/>
          <a:lstStyle/>
          <a:p>
            <a:pPr marL="0" indent="0">
              <a:buNone/>
            </a:pPr>
            <a:r>
              <a:rPr lang="fr-BE" sz="2800" dirty="0"/>
              <a:t>Avant de démarrer les négociations, le secrétariat du Conseil central de l’Economie publie </a:t>
            </a:r>
            <a:r>
              <a:rPr lang="fr-BE" sz="2800" dirty="0">
                <a:highlight>
                  <a:srgbClr val="08773F"/>
                </a:highlight>
              </a:rPr>
              <a:t>la norme salariale</a:t>
            </a:r>
            <a:r>
              <a:rPr lang="fr-BE" sz="2800" dirty="0"/>
              <a:t>.</a:t>
            </a:r>
          </a:p>
          <a:p>
            <a:pPr>
              <a:buFont typeface="Wingdings" panose="05000000000000000000" pitchFamily="2" charset="2"/>
              <a:buChar char="§"/>
            </a:pPr>
            <a:r>
              <a:rPr lang="fr-BE" sz="2400" dirty="0"/>
              <a:t> La norme salariale=  la </a:t>
            </a:r>
            <a:r>
              <a:rPr lang="fr-BE" sz="2400" b="1" dirty="0"/>
              <a:t>marge maximale disponible </a:t>
            </a:r>
            <a:r>
              <a:rPr lang="fr-BE" sz="2400" dirty="0"/>
              <a:t>pour les augmentations salariales pour les deux prochaines années (2023-2024) pour les travailleurs du secteur privé, en plus de l’indexation et des augmentations barémiques.</a:t>
            </a:r>
          </a:p>
          <a:p>
            <a:pPr>
              <a:buFont typeface="Wingdings" panose="05000000000000000000" pitchFamily="2" charset="2"/>
              <a:buChar char="§"/>
            </a:pPr>
            <a:r>
              <a:rPr lang="fr-BE" sz="2400" dirty="0"/>
              <a:t>C’est la loi de 1996 (revue en 2017) qui instaure la norme salariale. </a:t>
            </a:r>
          </a:p>
          <a:p>
            <a:pPr>
              <a:buFont typeface="Wingdings" panose="05000000000000000000" pitchFamily="2" charset="2"/>
              <a:buChar char="§"/>
            </a:pPr>
            <a:r>
              <a:rPr lang="fr-BE" sz="2400" dirty="0"/>
              <a:t> Si les interlocuteurs sociaux n’arrivent pas à se mettre d’accord, c’est le gouvernement qui fixe la marge par un arrêté royal. </a:t>
            </a:r>
          </a:p>
          <a:p>
            <a:endParaRPr lang="fr-BE" dirty="0"/>
          </a:p>
        </p:txBody>
      </p:sp>
      <p:pic>
        <p:nvPicPr>
          <p:cNvPr id="11" name="Image 10" descr="Une image contenant texte, table&#10;&#10;Description générée automatiquement">
            <a:extLst>
              <a:ext uri="{FF2B5EF4-FFF2-40B4-BE49-F238E27FC236}">
                <a16:creationId xmlns:a16="http://schemas.microsoft.com/office/drawing/2014/main" id="{46C9016D-0087-432E-9FA9-312CDCD5EF47}"/>
              </a:ext>
            </a:extLst>
          </p:cNvPr>
          <p:cNvPicPr>
            <a:picLocks noChangeAspect="1"/>
          </p:cNvPicPr>
          <p:nvPr/>
        </p:nvPicPr>
        <p:blipFill>
          <a:blip r:embed="rId3"/>
          <a:stretch>
            <a:fillRect/>
          </a:stretch>
        </p:blipFill>
        <p:spPr>
          <a:xfrm>
            <a:off x="6001524" y="5404574"/>
            <a:ext cx="6190476" cy="1428571"/>
          </a:xfrm>
          <a:prstGeom prst="rect">
            <a:avLst/>
          </a:prstGeom>
        </p:spPr>
      </p:pic>
    </p:spTree>
    <p:extLst>
      <p:ext uri="{BB962C8B-B14F-4D97-AF65-F5344CB8AC3E}">
        <p14:creationId xmlns:p14="http://schemas.microsoft.com/office/powerpoint/2010/main" val="2907446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47038F20-4FFA-4456-83D9-596E16DF5F58}"/>
              </a:ext>
            </a:extLst>
          </p:cNvPr>
          <p:cNvSpPr>
            <a:spLocks noGrp="1"/>
          </p:cNvSpPr>
          <p:nvPr>
            <p:ph type="title"/>
          </p:nvPr>
        </p:nvSpPr>
        <p:spPr bwMode="auto">
          <a:xfrm>
            <a:off x="838200" y="341313"/>
            <a:ext cx="8991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r>
              <a:rPr lang="fr-BE" altLang="en-US" dirty="0"/>
              <a:t>Cadre des négociations sectorielles 2023-2024</a:t>
            </a:r>
            <a:endParaRPr lang="en-US" altLang="en-US" dirty="0"/>
          </a:p>
        </p:txBody>
      </p:sp>
      <p:sp>
        <p:nvSpPr>
          <p:cNvPr id="5123" name="Espace réservé du contenu 2">
            <a:extLst>
              <a:ext uri="{FF2B5EF4-FFF2-40B4-BE49-F238E27FC236}">
                <a16:creationId xmlns:a16="http://schemas.microsoft.com/office/drawing/2014/main" id="{F3F7CA9A-2C51-48B7-B837-26761D06BDE1}"/>
              </a:ext>
            </a:extLst>
          </p:cNvPr>
          <p:cNvSpPr>
            <a:spLocks noGrp="1"/>
          </p:cNvSpPr>
          <p:nvPr>
            <p:ph idx="1"/>
          </p:nvPr>
        </p:nvSpPr>
        <p:spPr bwMode="auto">
          <a:xfrm>
            <a:off x="939800" y="1331913"/>
            <a:ext cx="10617199" cy="52892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p>
            <a:pPr>
              <a:buFont typeface="Wingdings" panose="05000000000000000000" pitchFamily="2" charset="2"/>
              <a:buChar char="§"/>
            </a:pPr>
            <a:r>
              <a:rPr lang="fr-BE" altLang="fr-FR" sz="2400" dirty="0">
                <a:ea typeface="ＭＳ Ｐゴシック" panose="020B0600070205080204" pitchFamily="34" charset="-128"/>
              </a:rPr>
              <a:t> Il n’y aura pas d’accord interprofessionnel (AIP) en 2023-2024 mais… </a:t>
            </a:r>
          </a:p>
          <a:p>
            <a:pPr>
              <a:buFont typeface="Wingdings" panose="05000000000000000000" pitchFamily="2" charset="2"/>
              <a:buChar char="§"/>
            </a:pPr>
            <a:r>
              <a:rPr lang="fr-BE" altLang="fr-FR" sz="2400" dirty="0">
                <a:ea typeface="ＭＳ Ｐゴシック" panose="020B0600070205080204" pitchFamily="34" charset="-128"/>
              </a:rPr>
              <a:t> Augmentation des salaires (en plus de l’indexation et des barèmes à l’ancienneté):</a:t>
            </a:r>
          </a:p>
          <a:p>
            <a:pPr lvl="1"/>
            <a:r>
              <a:rPr lang="fr-BE" sz="2000" dirty="0">
                <a:ea typeface="ＭＳ Ｐゴシック" panose="020B0600070205080204" pitchFamily="34" charset="-128"/>
              </a:rPr>
              <a:t>Marge salariale de 0,0% pour 2023-2024</a:t>
            </a:r>
          </a:p>
          <a:p>
            <a:pPr lvl="1"/>
            <a:r>
              <a:rPr lang="fr-BE" sz="2000" dirty="0">
                <a:ea typeface="ＭＳ Ｐゴシック" panose="020B0600070205080204" pitchFamily="34" charset="-128"/>
              </a:rPr>
              <a:t>Rappel: en 2021-2022: marge de 0,4% + prime à négocier en secteur (500€ pour tous les employés en CP 216)</a:t>
            </a:r>
          </a:p>
          <a:p>
            <a:pPr lvl="1"/>
            <a:r>
              <a:rPr lang="fr-BE" sz="2000" dirty="0">
                <a:ea typeface="ＭＳ Ｐゴシック" panose="020B0600070205080204" pitchFamily="34" charset="-128"/>
              </a:rPr>
              <a:t>Probablement: une nouvelle prime à négocier en secteur (jusqu’à 750€ pour les entreprises avec un bénéfice exceptionnel)</a:t>
            </a:r>
          </a:p>
          <a:p>
            <a:pPr>
              <a:buFont typeface="Wingdings" panose="05000000000000000000" pitchFamily="2" charset="2"/>
              <a:buChar char="§"/>
            </a:pPr>
            <a:r>
              <a:rPr lang="fr-BE" sz="2400" dirty="0">
                <a:ea typeface="ＭＳ Ｐゴシック" panose="020B0600070205080204" pitchFamily="34" charset="-128"/>
              </a:rPr>
              <a:t> Fins de carrières</a:t>
            </a:r>
          </a:p>
          <a:p>
            <a:pPr lvl="1"/>
            <a:r>
              <a:rPr lang="fr-BE" sz="2000" dirty="0">
                <a:ea typeface="ＭＳ Ｐゴシック" panose="020B0600070205080204" pitchFamily="34" charset="-128"/>
              </a:rPr>
              <a:t>RCC</a:t>
            </a:r>
          </a:p>
          <a:p>
            <a:pPr lvl="1"/>
            <a:r>
              <a:rPr lang="fr-BE" sz="2000" dirty="0">
                <a:ea typeface="ＭＳ Ｐゴシック" panose="020B0600070205080204" pitchFamily="34" charset="-128"/>
              </a:rPr>
              <a:t>Crédit temps</a:t>
            </a:r>
          </a:p>
          <a:p>
            <a:pPr>
              <a:buFont typeface="Wingdings" panose="05000000000000000000" pitchFamily="2" charset="2"/>
              <a:buChar char="§"/>
            </a:pPr>
            <a:r>
              <a:rPr lang="fr-BE" sz="2400" dirty="0">
                <a:ea typeface="ＭＳ Ｐゴシック" panose="020B0600070205080204" pitchFamily="34" charset="-128"/>
              </a:rPr>
              <a:t> Autres:</a:t>
            </a:r>
          </a:p>
          <a:p>
            <a:pPr lvl="1"/>
            <a:r>
              <a:rPr lang="fr-BE" sz="2000" dirty="0">
                <a:ea typeface="ＭＳ Ｐゴシック" panose="020B0600070205080204" pitchFamily="34" charset="-128"/>
              </a:rPr>
              <a:t>Frais de déplacement et mobilité</a:t>
            </a:r>
          </a:p>
          <a:p>
            <a:pPr lvl="1"/>
            <a:r>
              <a:rPr lang="fr-BE" sz="2000" dirty="0">
                <a:ea typeface="ＭＳ Ｐゴシック" panose="020B0600070205080204" pitchFamily="34" charset="-128"/>
              </a:rPr>
              <a:t>Indemnité de télétravail</a:t>
            </a:r>
          </a:p>
          <a:p>
            <a:pPr lvl="1"/>
            <a:r>
              <a:rPr lang="fr-BE" sz="2000" dirty="0">
                <a:ea typeface="ＭＳ Ｐゴシック" panose="020B0600070205080204" pitchFamily="34" charset="-128"/>
              </a:rPr>
              <a:t>Déconnexion </a:t>
            </a:r>
          </a:p>
          <a:p>
            <a:pPr lvl="1"/>
            <a:r>
              <a:rPr lang="fr-BE" sz="2000" dirty="0">
                <a:ea typeface="ＭＳ Ｐゴシック" panose="020B0600070205080204" pitchFamily="34" charset="-128"/>
              </a:rPr>
              <a:t>Temps de travail …</a:t>
            </a:r>
          </a:p>
          <a:p>
            <a:pPr lvl="1"/>
            <a:endParaRPr lang="fr-BE" sz="2000" dirty="0">
              <a:ea typeface="ＭＳ Ｐゴシック" panose="020B0600070205080204" pitchFamily="34" charset="-128"/>
            </a:endParaRPr>
          </a:p>
          <a:p>
            <a:pPr lvl="1"/>
            <a:endParaRPr lang="fr-BE" sz="2000" dirty="0">
              <a:ea typeface="ＭＳ Ｐゴシック" panose="020B0600070205080204" pitchFamily="34" charset="-128"/>
            </a:endParaRPr>
          </a:p>
          <a:p>
            <a:pPr lvl="1"/>
            <a:endParaRPr lang="fr-BE" sz="2000" dirty="0">
              <a:ea typeface="ＭＳ Ｐゴシック" panose="020B0600070205080204" pitchFamily="34" charset="-128"/>
            </a:endParaRPr>
          </a:p>
        </p:txBody>
      </p:sp>
      <p:sp>
        <p:nvSpPr>
          <p:cNvPr id="2" name="ZoneTexte 1">
            <a:extLst>
              <a:ext uri="{FF2B5EF4-FFF2-40B4-BE49-F238E27FC236}">
                <a16:creationId xmlns:a16="http://schemas.microsoft.com/office/drawing/2014/main" id="{7F8CBAB5-7CF1-4A4F-947A-25E2700EAC36}"/>
              </a:ext>
            </a:extLst>
          </p:cNvPr>
          <p:cNvSpPr txBox="1"/>
          <p:nvPr/>
        </p:nvSpPr>
        <p:spPr>
          <a:xfrm>
            <a:off x="5708651" y="3028951"/>
            <a:ext cx="65" cy="276999"/>
          </a:xfrm>
          <a:prstGeom prst="rect">
            <a:avLst/>
          </a:prstGeom>
          <a:noFill/>
        </p:spPr>
        <p:txBody>
          <a:bodyPr wrap="none" lIns="0" tIns="0" rIns="0" bIns="0" rtlCol="0">
            <a:spAutoFit/>
          </a:bodyPr>
          <a:lstStyle/>
          <a:p>
            <a:endParaRPr lang="fr-BE" dirty="0"/>
          </a:p>
        </p:txBody>
      </p:sp>
    </p:spTree>
    <p:extLst>
      <p:ext uri="{BB962C8B-B14F-4D97-AF65-F5344CB8AC3E}">
        <p14:creationId xmlns:p14="http://schemas.microsoft.com/office/powerpoint/2010/main" val="2658726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1A9B9E1-AE3D-4F69-9670-71C92ED1B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8952774-DFAA-4A54-A74C-D5762781A142}"/>
              </a:ext>
            </a:extLst>
          </p:cNvPr>
          <p:cNvSpPr>
            <a:spLocks noGrp="1"/>
          </p:cNvSpPr>
          <p:nvPr>
            <p:ph type="title"/>
          </p:nvPr>
        </p:nvSpPr>
        <p:spPr>
          <a:xfrm>
            <a:off x="1024129" y="585216"/>
            <a:ext cx="3779085" cy="1499616"/>
          </a:xfrm>
        </p:spPr>
        <p:txBody>
          <a:bodyPr>
            <a:normAutofit/>
          </a:bodyPr>
          <a:lstStyle/>
          <a:p>
            <a:r>
              <a:rPr lang="fr-BE">
                <a:solidFill>
                  <a:srgbClr val="FFFFFF"/>
                </a:solidFill>
              </a:rPr>
              <a:t>Votre avis compte! </a:t>
            </a:r>
          </a:p>
        </p:txBody>
      </p:sp>
      <p:cxnSp>
        <p:nvCxnSpPr>
          <p:cNvPr id="12" name="Straight Connector 11">
            <a:extLst>
              <a:ext uri="{FF2B5EF4-FFF2-40B4-BE49-F238E27FC236}">
                <a16:creationId xmlns:a16="http://schemas.microsoft.com/office/drawing/2014/main" id="{3234ED8A-BEE3-4F34-B45B-731E1E292E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0BB2CDFA-E1FA-4EBC-94B4-878A9BACF47D}"/>
              </a:ext>
            </a:extLst>
          </p:cNvPr>
          <p:cNvSpPr>
            <a:spLocks noGrp="1"/>
          </p:cNvSpPr>
          <p:nvPr>
            <p:ph idx="1"/>
          </p:nvPr>
        </p:nvSpPr>
        <p:spPr>
          <a:xfrm>
            <a:off x="1024129" y="2286000"/>
            <a:ext cx="3791711" cy="3931920"/>
          </a:xfrm>
        </p:spPr>
        <p:txBody>
          <a:bodyPr>
            <a:normAutofit/>
          </a:bodyPr>
          <a:lstStyle/>
          <a:p>
            <a:endParaRPr lang="fr-BE" dirty="0">
              <a:solidFill>
                <a:srgbClr val="6B9F25"/>
              </a:solidFill>
              <a:hlinkClick r:id="rId3">
                <a:extLst>
                  <a:ext uri="{A12FA001-AC4F-418D-AE19-62706E023703}">
                    <ahyp:hlinkClr xmlns:ahyp="http://schemas.microsoft.com/office/drawing/2018/hyperlinkcolor" val="tx"/>
                  </a:ext>
                </a:extLst>
              </a:hlinkClick>
            </a:endParaRPr>
          </a:p>
          <a:p>
            <a:endParaRPr lang="fr-BE" dirty="0">
              <a:solidFill>
                <a:srgbClr val="FFFFFF"/>
              </a:solidFill>
            </a:endParaRPr>
          </a:p>
        </p:txBody>
      </p:sp>
      <p:sp>
        <p:nvSpPr>
          <p:cNvPr id="8" name="ZoneTexte 7">
            <a:extLst>
              <a:ext uri="{FF2B5EF4-FFF2-40B4-BE49-F238E27FC236}">
                <a16:creationId xmlns:a16="http://schemas.microsoft.com/office/drawing/2014/main" id="{BAB17A9B-584E-4E8E-AD18-946DCC1E3D38}"/>
              </a:ext>
            </a:extLst>
          </p:cNvPr>
          <p:cNvSpPr txBox="1"/>
          <p:nvPr/>
        </p:nvSpPr>
        <p:spPr>
          <a:xfrm>
            <a:off x="6265843" y="2286000"/>
            <a:ext cx="6097836" cy="369332"/>
          </a:xfrm>
          <a:prstGeom prst="rect">
            <a:avLst/>
          </a:prstGeom>
          <a:noFill/>
        </p:spPr>
        <p:txBody>
          <a:bodyPr wrap="square">
            <a:spAutoFit/>
          </a:bodyPr>
          <a:lstStyle/>
          <a:p>
            <a:r>
              <a:rPr lang="fr-BE" dirty="0">
                <a:hlinkClick r:id="rId4"/>
              </a:rPr>
              <a:t>https://app.wooclap.com/events/SJTZKM/0</a:t>
            </a:r>
            <a:r>
              <a:rPr lang="fr-BE" dirty="0"/>
              <a:t> </a:t>
            </a:r>
          </a:p>
        </p:txBody>
      </p:sp>
    </p:spTree>
    <p:extLst>
      <p:ext uri="{BB962C8B-B14F-4D97-AF65-F5344CB8AC3E}">
        <p14:creationId xmlns:p14="http://schemas.microsoft.com/office/powerpoint/2010/main" val="3992308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952774-DFAA-4A54-A74C-D5762781A142}"/>
              </a:ext>
            </a:extLst>
          </p:cNvPr>
          <p:cNvSpPr>
            <a:spLocks noGrp="1"/>
          </p:cNvSpPr>
          <p:nvPr>
            <p:ph type="title"/>
          </p:nvPr>
        </p:nvSpPr>
        <p:spPr/>
        <p:txBody>
          <a:bodyPr/>
          <a:lstStyle/>
          <a:p>
            <a:r>
              <a:rPr lang="fr-BE" dirty="0"/>
              <a:t>S’affilier à la CSC/CNE</a:t>
            </a:r>
          </a:p>
        </p:txBody>
      </p:sp>
      <p:sp>
        <p:nvSpPr>
          <p:cNvPr id="3" name="Espace réservé du contenu 2">
            <a:extLst>
              <a:ext uri="{FF2B5EF4-FFF2-40B4-BE49-F238E27FC236}">
                <a16:creationId xmlns:a16="http://schemas.microsoft.com/office/drawing/2014/main" id="{0BB2CDFA-E1FA-4EBC-94B4-878A9BACF47D}"/>
              </a:ext>
            </a:extLst>
          </p:cNvPr>
          <p:cNvSpPr>
            <a:spLocks noGrp="1"/>
          </p:cNvSpPr>
          <p:nvPr>
            <p:ph idx="1"/>
          </p:nvPr>
        </p:nvSpPr>
        <p:spPr>
          <a:xfrm>
            <a:off x="1024127" y="1513332"/>
            <a:ext cx="9720073" cy="4809744"/>
          </a:xfrm>
        </p:spPr>
        <p:txBody>
          <a:bodyPr>
            <a:normAutofit/>
          </a:bodyPr>
          <a:lstStyle/>
          <a:p>
            <a:pPr marL="0" indent="0">
              <a:buNone/>
            </a:pPr>
            <a:endParaRPr lang="fr-BE" dirty="0">
              <a:hlinkClick r:id="rId3"/>
            </a:endParaRPr>
          </a:p>
          <a:p>
            <a:pPr marL="0" indent="0" algn="ctr">
              <a:buNone/>
            </a:pPr>
            <a:r>
              <a:rPr lang="fr-BE" sz="3600" dirty="0">
                <a:hlinkClick r:id="rId3"/>
              </a:rPr>
              <a:t>https://www.lacsc.be/affiliation</a:t>
            </a:r>
            <a:r>
              <a:rPr lang="fr-BE" sz="3600" dirty="0"/>
              <a:t> </a:t>
            </a:r>
          </a:p>
          <a:p>
            <a:pPr marL="0" indent="0" algn="ctr">
              <a:buNone/>
            </a:pPr>
            <a:endParaRPr lang="fr-BE" sz="3600" dirty="0"/>
          </a:p>
          <a:p>
            <a:pPr marL="0" indent="0">
              <a:buNone/>
            </a:pPr>
            <a:r>
              <a:rPr lang="fr-BE" sz="3600" dirty="0"/>
              <a:t>Comment </a:t>
            </a:r>
            <a:r>
              <a:rPr lang="fr-BE" sz="3600"/>
              <a:t>nous contacter?</a:t>
            </a:r>
            <a:endParaRPr lang="fr-BE" sz="3600" dirty="0"/>
          </a:p>
          <a:p>
            <a:pPr>
              <a:buFont typeface="Wingdings" panose="05000000000000000000" pitchFamily="2" charset="2"/>
              <a:buChar char="§"/>
            </a:pPr>
            <a:r>
              <a:rPr lang="fr-BE" sz="3600" dirty="0"/>
              <a:t> Par email : </a:t>
            </a:r>
            <a:r>
              <a:rPr lang="fr-BE" sz="3600" dirty="0">
                <a:hlinkClick r:id="rId4"/>
              </a:rPr>
              <a:t>cne.info@acv-csc.be</a:t>
            </a:r>
            <a:r>
              <a:rPr lang="fr-BE" sz="3600" dirty="0"/>
              <a:t> </a:t>
            </a:r>
          </a:p>
          <a:p>
            <a:pPr>
              <a:buFont typeface="Wingdings" panose="05000000000000000000" pitchFamily="2" charset="2"/>
              <a:buChar char="§"/>
            </a:pPr>
            <a:r>
              <a:rPr lang="fr-BE" sz="3600" dirty="0"/>
              <a:t> Par téléphone : 067 88 91 00 du lundi au mercredi de 9h à 12h et le jeudi de 13h30 à 16h30</a:t>
            </a:r>
          </a:p>
        </p:txBody>
      </p:sp>
      <p:pic>
        <p:nvPicPr>
          <p:cNvPr id="4" name="Image 3" descr="CNELOGO.png">
            <a:extLst>
              <a:ext uri="{FF2B5EF4-FFF2-40B4-BE49-F238E27FC236}">
                <a16:creationId xmlns:a16="http://schemas.microsoft.com/office/drawing/2014/main" id="{1B1A5C0E-E3EE-4106-B761-81F7133D432F}"/>
              </a:ext>
            </a:extLst>
          </p:cNvPr>
          <p:cNvPicPr>
            <a:picLocks noChangeAspect="1"/>
          </p:cNvPicPr>
          <p:nvPr/>
        </p:nvPicPr>
        <p:blipFill>
          <a:blip r:embed="rId5"/>
          <a:stretch>
            <a:fillRect/>
          </a:stretch>
        </p:blipFill>
        <p:spPr>
          <a:xfrm>
            <a:off x="9988749" y="5592142"/>
            <a:ext cx="1822251" cy="887506"/>
          </a:xfrm>
          <a:prstGeom prst="rect">
            <a:avLst/>
          </a:prstGeom>
        </p:spPr>
      </p:pic>
    </p:spTree>
    <p:extLst>
      <p:ext uri="{BB962C8B-B14F-4D97-AF65-F5344CB8AC3E}">
        <p14:creationId xmlns:p14="http://schemas.microsoft.com/office/powerpoint/2010/main" val="2966433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B56B11-8119-413B-8943-C301EF94A3B0}"/>
              </a:ext>
            </a:extLst>
          </p:cNvPr>
          <p:cNvSpPr>
            <a:spLocks noGrp="1"/>
          </p:cNvSpPr>
          <p:nvPr>
            <p:ph type="title"/>
          </p:nvPr>
        </p:nvSpPr>
        <p:spPr/>
        <p:txBody>
          <a:bodyPr>
            <a:normAutofit/>
          </a:bodyPr>
          <a:lstStyle/>
          <a:p>
            <a:r>
              <a:rPr lang="en-US" dirty="0"/>
              <a:t>1. Deal pour </a:t>
            </a:r>
            <a:r>
              <a:rPr lang="en-US" dirty="0" err="1"/>
              <a:t>l’emploi</a:t>
            </a:r>
            <a:endParaRPr lang="fr-BE" dirty="0"/>
          </a:p>
        </p:txBody>
      </p:sp>
      <p:pic>
        <p:nvPicPr>
          <p:cNvPr id="7" name="Image 6" descr="CNELOGO.png">
            <a:extLst>
              <a:ext uri="{FF2B5EF4-FFF2-40B4-BE49-F238E27FC236}">
                <a16:creationId xmlns:a16="http://schemas.microsoft.com/office/drawing/2014/main" id="{C2B9408A-7E41-42A7-B168-953ADCBFA057}"/>
              </a:ext>
            </a:extLst>
          </p:cNvPr>
          <p:cNvPicPr>
            <a:picLocks noChangeAspect="1"/>
          </p:cNvPicPr>
          <p:nvPr/>
        </p:nvPicPr>
        <p:blipFill>
          <a:blip r:embed="rId3"/>
          <a:stretch>
            <a:fillRect/>
          </a:stretch>
        </p:blipFill>
        <p:spPr>
          <a:xfrm>
            <a:off x="9988749" y="5592142"/>
            <a:ext cx="1822251" cy="887506"/>
          </a:xfrm>
          <a:prstGeom prst="rect">
            <a:avLst/>
          </a:prstGeom>
        </p:spPr>
      </p:pic>
    </p:spTree>
    <p:extLst>
      <p:ext uri="{BB962C8B-B14F-4D97-AF65-F5344CB8AC3E}">
        <p14:creationId xmlns:p14="http://schemas.microsoft.com/office/powerpoint/2010/main" val="1941280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DD4-FFA6-23BF-6EF6-1C21E92711A9}"/>
              </a:ext>
            </a:extLst>
          </p:cNvPr>
          <p:cNvSpPr>
            <a:spLocks noGrp="1"/>
          </p:cNvSpPr>
          <p:nvPr>
            <p:ph type="title"/>
          </p:nvPr>
        </p:nvSpPr>
        <p:spPr/>
        <p:txBody>
          <a:bodyPr/>
          <a:lstStyle/>
          <a:p>
            <a:r>
              <a:rPr lang="en-US" dirty="0"/>
              <a:t>Deal pour </a:t>
            </a:r>
            <a:r>
              <a:rPr lang="en-US" dirty="0" err="1"/>
              <a:t>l’emploi</a:t>
            </a:r>
            <a:endParaRPr lang="en-US" dirty="0"/>
          </a:p>
        </p:txBody>
      </p:sp>
      <p:sp>
        <p:nvSpPr>
          <p:cNvPr id="3" name="Content Placeholder 2">
            <a:extLst>
              <a:ext uri="{FF2B5EF4-FFF2-40B4-BE49-F238E27FC236}">
                <a16:creationId xmlns:a16="http://schemas.microsoft.com/office/drawing/2014/main" id="{8274E1C2-77CA-3275-71C3-7D0F34AFD993}"/>
              </a:ext>
            </a:extLst>
          </p:cNvPr>
          <p:cNvSpPr>
            <a:spLocks noGrp="1"/>
          </p:cNvSpPr>
          <p:nvPr>
            <p:ph idx="1"/>
          </p:nvPr>
        </p:nvSpPr>
        <p:spPr>
          <a:xfrm>
            <a:off x="816935" y="1558578"/>
            <a:ext cx="10558129" cy="4862107"/>
          </a:xfrm>
        </p:spPr>
        <p:txBody>
          <a:bodyPr vert="horz" lIns="45720" tIns="45720" rIns="45720" bIns="45720" rtlCol="0" anchor="t">
            <a:normAutofit/>
          </a:bodyPr>
          <a:lstStyle/>
          <a:p>
            <a:pPr marL="264795" lvl="1"/>
            <a:r>
              <a:rPr lang="en-US" sz="2800" dirty="0"/>
              <a:t> ”</a:t>
            </a:r>
            <a:r>
              <a:rPr lang="en-US" sz="2800" dirty="0" err="1"/>
              <a:t>Semaine</a:t>
            </a:r>
            <a:r>
              <a:rPr lang="en-US" sz="2800" dirty="0"/>
              <a:t> de 4 </a:t>
            </a:r>
            <a:r>
              <a:rPr lang="en-US" sz="2800" dirty="0" err="1"/>
              <a:t>jours</a:t>
            </a:r>
            <a:r>
              <a:rPr lang="en-US" sz="2800" dirty="0"/>
              <a:t>” </a:t>
            </a:r>
            <a:r>
              <a:rPr lang="en-US" sz="2800" dirty="0" err="1"/>
              <a:t>ou</a:t>
            </a:r>
            <a:r>
              <a:rPr lang="en-US" sz="2800" dirty="0"/>
              <a:t> régime </a:t>
            </a:r>
            <a:r>
              <a:rPr lang="en-US" sz="2800" dirty="0" err="1"/>
              <a:t>hebdomadaire</a:t>
            </a:r>
            <a:r>
              <a:rPr lang="en-US" sz="2800" dirty="0"/>
              <a:t> </a:t>
            </a:r>
            <a:r>
              <a:rPr lang="en-US" sz="2800" dirty="0" err="1"/>
              <a:t>alterné</a:t>
            </a:r>
            <a:endParaRPr lang="en-US" sz="2800" dirty="0"/>
          </a:p>
          <a:p>
            <a:pPr marL="264795" lvl="1"/>
            <a:r>
              <a:rPr lang="en-US" sz="2800" dirty="0"/>
              <a:t> Droit à la </a:t>
            </a:r>
            <a:r>
              <a:rPr lang="en-US" sz="2800" dirty="0" err="1"/>
              <a:t>déconnexion</a:t>
            </a:r>
            <a:endParaRPr lang="en-US" sz="2800" dirty="0"/>
          </a:p>
          <a:p>
            <a:pPr marL="264795" lvl="1"/>
            <a:r>
              <a:rPr lang="en-US" sz="2800" dirty="0"/>
              <a:t> Plan de formation</a:t>
            </a:r>
          </a:p>
          <a:p>
            <a:pPr marL="264795" lvl="1"/>
            <a:r>
              <a:rPr lang="en-US" sz="2800" dirty="0"/>
              <a:t> Droit </a:t>
            </a:r>
            <a:r>
              <a:rPr lang="en-US" sz="2800" dirty="0" err="1"/>
              <a:t>individuel</a:t>
            </a:r>
            <a:r>
              <a:rPr lang="en-US" sz="2800" dirty="0"/>
              <a:t> à la formation</a:t>
            </a:r>
          </a:p>
          <a:p>
            <a:pPr marL="127635" lvl="1" indent="0">
              <a:buNone/>
            </a:pPr>
            <a:endParaRPr lang="en-US" sz="1600" dirty="0"/>
          </a:p>
          <a:p>
            <a:pPr marL="264795" lvl="1"/>
            <a:r>
              <a:rPr lang="en-US" sz="2800" dirty="0" err="1"/>
              <a:t>Autres</a:t>
            </a:r>
            <a:r>
              <a:rPr lang="en-US" sz="2800" dirty="0"/>
              <a:t> </a:t>
            </a:r>
            <a:r>
              <a:rPr lang="en-US" sz="2800" dirty="0" err="1"/>
              <a:t>actualités</a:t>
            </a:r>
            <a:r>
              <a:rPr lang="en-US" sz="2800" dirty="0"/>
              <a:t> </a:t>
            </a:r>
            <a:r>
              <a:rPr lang="en-US" sz="2800" dirty="0" err="1"/>
              <a:t>juridiques</a:t>
            </a:r>
            <a:r>
              <a:rPr lang="en-US" sz="2800" dirty="0"/>
              <a:t>:</a:t>
            </a:r>
          </a:p>
          <a:p>
            <a:pPr marL="447675" lvl="2"/>
            <a:r>
              <a:rPr lang="en-US" sz="2400" dirty="0"/>
              <a:t> Limitation du droit au </a:t>
            </a:r>
            <a:r>
              <a:rPr lang="en-US" sz="2400" dirty="0" err="1"/>
              <a:t>crédit</a:t>
            </a:r>
            <a:r>
              <a:rPr lang="en-US" sz="2400" dirty="0"/>
              <a:t>-temps au 1/01/2023</a:t>
            </a:r>
          </a:p>
          <a:p>
            <a:pPr marL="447675" lvl="2"/>
            <a:r>
              <a:rPr lang="en-US" sz="2400" dirty="0"/>
              <a:t> Plus </a:t>
            </a:r>
            <a:r>
              <a:rPr lang="en-US" sz="2400" dirty="0" err="1"/>
              <a:t>besoin</a:t>
            </a:r>
            <a:r>
              <a:rPr lang="en-US" sz="2400" dirty="0"/>
              <a:t> de </a:t>
            </a:r>
            <a:r>
              <a:rPr lang="en-US" sz="2400" dirty="0" err="1"/>
              <a:t>certificat</a:t>
            </a:r>
            <a:r>
              <a:rPr lang="en-US" sz="2400" dirty="0"/>
              <a:t> medical pour le premier jour de </a:t>
            </a:r>
            <a:r>
              <a:rPr lang="en-US" sz="2400" dirty="0" err="1"/>
              <a:t>maladie</a:t>
            </a:r>
            <a:r>
              <a:rPr lang="en-US" sz="2400" dirty="0"/>
              <a:t> (3 </a:t>
            </a:r>
            <a:r>
              <a:rPr lang="en-US" sz="2400" dirty="0" err="1"/>
              <a:t>fois</a:t>
            </a:r>
            <a:r>
              <a:rPr lang="en-US" sz="2400" dirty="0"/>
              <a:t> par an)</a:t>
            </a:r>
          </a:p>
          <a:p>
            <a:pPr marL="593979" lvl="3"/>
            <a:r>
              <a:rPr lang="en-US" sz="2400" dirty="0"/>
              <a:t> ! Les </a:t>
            </a:r>
            <a:r>
              <a:rPr lang="en-US" sz="2400" dirty="0" err="1"/>
              <a:t>entreprises</a:t>
            </a:r>
            <a:r>
              <a:rPr lang="en-US" sz="2400" dirty="0"/>
              <a:t> de </a:t>
            </a:r>
            <a:r>
              <a:rPr lang="en-US" sz="2400" dirty="0" err="1"/>
              <a:t>moins</a:t>
            </a:r>
            <a:r>
              <a:rPr lang="en-US" sz="2400" dirty="0"/>
              <a:t> de 50 </a:t>
            </a:r>
            <a:r>
              <a:rPr lang="en-US" sz="2400" dirty="0" err="1"/>
              <a:t>travailleurs</a:t>
            </a:r>
            <a:r>
              <a:rPr lang="en-US" sz="2400" dirty="0"/>
              <a:t> </a:t>
            </a:r>
            <a:r>
              <a:rPr lang="en-US" sz="2400" dirty="0" err="1"/>
              <a:t>peuvent</a:t>
            </a:r>
            <a:r>
              <a:rPr lang="en-US" sz="2400" dirty="0"/>
              <a:t> revoir </a:t>
            </a:r>
            <a:r>
              <a:rPr lang="en-US" sz="2400" dirty="0" err="1"/>
              <a:t>cette</a:t>
            </a:r>
            <a:r>
              <a:rPr lang="en-US" sz="2400" dirty="0"/>
              <a:t> </a:t>
            </a:r>
            <a:r>
              <a:rPr lang="en-US" sz="2400" dirty="0" err="1"/>
              <a:t>règle</a:t>
            </a:r>
            <a:r>
              <a:rPr lang="en-US" sz="2400" dirty="0"/>
              <a:t> à la </a:t>
            </a:r>
            <a:r>
              <a:rPr lang="en-US" sz="2400" dirty="0" err="1"/>
              <a:t>baisse</a:t>
            </a:r>
            <a:r>
              <a:rPr lang="en-US" sz="2400" dirty="0"/>
              <a:t> (CCT </a:t>
            </a:r>
            <a:r>
              <a:rPr lang="en-US" sz="2400" dirty="0" err="1"/>
              <a:t>ou</a:t>
            </a:r>
            <a:r>
              <a:rPr lang="en-US" sz="2400" dirty="0"/>
              <a:t> adaptation du </a:t>
            </a:r>
            <a:r>
              <a:rPr lang="en-US" sz="2400" dirty="0" err="1"/>
              <a:t>réglement</a:t>
            </a:r>
            <a:r>
              <a:rPr lang="en-US" sz="2400" dirty="0"/>
              <a:t> de travail)</a:t>
            </a:r>
          </a:p>
          <a:p>
            <a:pPr marL="264795" lvl="1"/>
            <a:endParaRPr lang="en-US" sz="2000" dirty="0"/>
          </a:p>
          <a:p>
            <a:pPr marL="264795" lvl="1"/>
            <a:endParaRPr lang="en-US" sz="2000" dirty="0"/>
          </a:p>
          <a:p>
            <a:pPr marL="264795" lvl="1"/>
            <a:endParaRPr lang="fr-BE" sz="2000" dirty="0"/>
          </a:p>
          <a:p>
            <a:pPr marL="310515" lvl="2" indent="0">
              <a:buNone/>
            </a:pPr>
            <a:endParaRPr lang="en-US" sz="1600" dirty="0"/>
          </a:p>
          <a:p>
            <a:pPr marL="127635" lvl="1" indent="0">
              <a:buNone/>
            </a:pPr>
            <a:endParaRPr lang="en-US" sz="1600" dirty="0"/>
          </a:p>
        </p:txBody>
      </p:sp>
      <p:sp>
        <p:nvSpPr>
          <p:cNvPr id="6" name="Slide Number Placeholder 5">
            <a:extLst>
              <a:ext uri="{FF2B5EF4-FFF2-40B4-BE49-F238E27FC236}">
                <a16:creationId xmlns:a16="http://schemas.microsoft.com/office/drawing/2014/main" id="{AB6702B8-ED19-C5C4-E3AB-FD90DBBD9B5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100" b="0" i="0" u="none" strike="noStrike" kern="1200" cap="none" spc="0" normalizeH="0" baseline="0" noProof="0" smtClean="0">
                <a:ln>
                  <a:noFill/>
                </a:ln>
                <a:solidFill>
                  <a:prstClr val="black">
                    <a:lumMod val="95000"/>
                    <a:lumOff val="5000"/>
                  </a:prst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a:ln>
                <a:noFill/>
              </a:ln>
              <a:solidFill>
                <a:prstClr val="black">
                  <a:lumMod val="95000"/>
                  <a:lumOff val="5000"/>
                </a:prstClr>
              </a:solidFill>
              <a:effectLst/>
              <a:uLnTx/>
              <a:uFillTx/>
              <a:latin typeface="Tw Cen MT Condensed" panose="020B0606020104020203"/>
              <a:ea typeface="+mn-ea"/>
              <a:cs typeface="+mn-cs"/>
            </a:endParaRPr>
          </a:p>
        </p:txBody>
      </p:sp>
      <p:pic>
        <p:nvPicPr>
          <p:cNvPr id="5" name="Image 4" descr="CNELOGO.png">
            <a:extLst>
              <a:ext uri="{FF2B5EF4-FFF2-40B4-BE49-F238E27FC236}">
                <a16:creationId xmlns:a16="http://schemas.microsoft.com/office/drawing/2014/main" id="{8730FF22-D94F-4A86-B02F-5A484AC629BF}"/>
              </a:ext>
            </a:extLst>
          </p:cNvPr>
          <p:cNvPicPr>
            <a:picLocks noChangeAspect="1"/>
          </p:cNvPicPr>
          <p:nvPr/>
        </p:nvPicPr>
        <p:blipFill>
          <a:blip r:embed="rId3"/>
          <a:stretch>
            <a:fillRect/>
          </a:stretch>
        </p:blipFill>
        <p:spPr>
          <a:xfrm>
            <a:off x="10369749" y="5976932"/>
            <a:ext cx="1822251" cy="887506"/>
          </a:xfrm>
          <a:prstGeom prst="rect">
            <a:avLst/>
          </a:prstGeom>
        </p:spPr>
      </p:pic>
    </p:spTree>
    <p:extLst>
      <p:ext uri="{BB962C8B-B14F-4D97-AF65-F5344CB8AC3E}">
        <p14:creationId xmlns:p14="http://schemas.microsoft.com/office/powerpoint/2010/main" val="395742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a:extLst>
              <a:ext uri="{FF2B5EF4-FFF2-40B4-BE49-F238E27FC236}">
                <a16:creationId xmlns:a16="http://schemas.microsoft.com/office/drawing/2014/main" id="{47038F20-4FFA-4456-83D9-596E16DF5F58}"/>
              </a:ext>
            </a:extLst>
          </p:cNvPr>
          <p:cNvSpPr>
            <a:spLocks noGrp="1"/>
          </p:cNvSpPr>
          <p:nvPr>
            <p:ph type="title"/>
          </p:nvPr>
        </p:nvSpPr>
        <p:spPr bwMode="auto">
          <a:xfrm>
            <a:off x="838200" y="34131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fr-BE" altLang="en-US" dirty="0"/>
              <a:t>Limitation du droit au crédit-temps</a:t>
            </a:r>
            <a:endParaRPr lang="en-US" altLang="en-US" dirty="0"/>
          </a:p>
        </p:txBody>
      </p:sp>
      <p:sp>
        <p:nvSpPr>
          <p:cNvPr id="5123" name="Espace réservé du contenu 2">
            <a:extLst>
              <a:ext uri="{FF2B5EF4-FFF2-40B4-BE49-F238E27FC236}">
                <a16:creationId xmlns:a16="http://schemas.microsoft.com/office/drawing/2014/main" id="{F3F7CA9A-2C51-48B7-B837-26761D06BDE1}"/>
              </a:ext>
            </a:extLst>
          </p:cNvPr>
          <p:cNvSpPr>
            <a:spLocks noGrp="1"/>
          </p:cNvSpPr>
          <p:nvPr>
            <p:ph idx="1"/>
          </p:nvPr>
        </p:nvSpPr>
        <p:spPr bwMode="auto">
          <a:xfrm>
            <a:off x="939800" y="1331913"/>
            <a:ext cx="10617199" cy="442990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marL="813816" lvl="2" indent="-457200">
              <a:spcAft>
                <a:spcPts val="0"/>
              </a:spcAft>
            </a:pPr>
            <a:r>
              <a:rPr lang="fr-BE" sz="2400" b="1" dirty="0"/>
              <a:t>Fermeture de l’accès aux temps partiels </a:t>
            </a:r>
            <a:r>
              <a:rPr lang="fr-BE" sz="2400" dirty="0"/>
              <a:t>: allocations uniquement pour les temps plein depuis 12 mois (avant quelque soit le régime pour crédit-temps complet et min 75% pour crédit-temps à mi-temps)</a:t>
            </a:r>
          </a:p>
          <a:p>
            <a:pPr marL="813816" lvl="2" indent="-457200">
              <a:spcAft>
                <a:spcPts val="0"/>
              </a:spcAft>
            </a:pPr>
            <a:r>
              <a:rPr lang="fr-BE" sz="2400" b="1" dirty="0"/>
              <a:t>Trois réductions pour les allocations de crédit-temps pour soins à un enfant 	</a:t>
            </a:r>
            <a:r>
              <a:rPr lang="fr-BE" sz="2400" dirty="0"/>
              <a:t>- Durée maximum raccourcie (48 mois au lieu de 51)</a:t>
            </a:r>
          </a:p>
          <a:p>
            <a:pPr marL="356616" lvl="2" indent="0">
              <a:spcAft>
                <a:spcPts val="0"/>
              </a:spcAft>
              <a:buNone/>
            </a:pPr>
            <a:r>
              <a:rPr lang="fr-BE" sz="2400" dirty="0"/>
              <a:t>       - Condition d’ancienneté renforcée (3 ans au lieu de 2 </a:t>
            </a:r>
            <a:r>
              <a:rPr lang="fr-BE" sz="2400" dirty="0" err="1"/>
              <a:t>àpd</a:t>
            </a:r>
            <a:r>
              <a:rPr lang="fr-BE" sz="2400" dirty="0"/>
              <a:t> 2024)</a:t>
            </a:r>
          </a:p>
          <a:p>
            <a:pPr marL="356616" lvl="2" indent="0">
              <a:spcAft>
                <a:spcPts val="0"/>
              </a:spcAft>
              <a:buNone/>
            </a:pPr>
            <a:r>
              <a:rPr lang="fr-BE" sz="2400" dirty="0"/>
              <a:t>       - Pour le crédit-temps complet : âge de l’enfant diminué (5 ans au lieu de 8) </a:t>
            </a:r>
          </a:p>
          <a:p>
            <a:pPr marL="813816" lvl="2" indent="-457200">
              <a:spcAft>
                <a:spcPts val="0"/>
              </a:spcAft>
            </a:pPr>
            <a:r>
              <a:rPr lang="fr-BE" sz="2400" b="1" dirty="0"/>
              <a:t>Suppression des suppléments </a:t>
            </a:r>
            <a:r>
              <a:rPr lang="fr-BE" sz="2400" dirty="0"/>
              <a:t>existants pour travailleurs &gt;5 ans d’ancienneté; &gt;50 ans pour les congés thématiques et crédit-temps</a:t>
            </a:r>
          </a:p>
          <a:p>
            <a:pPr marL="813816" lvl="2" indent="-457200">
              <a:spcAft>
                <a:spcPts val="0"/>
              </a:spcAft>
            </a:pPr>
            <a:endParaRPr lang="fr-BE" sz="2400" dirty="0">
              <a:ea typeface="ＭＳ Ｐゴシック" panose="020B0600070205080204" pitchFamily="34" charset="-128"/>
            </a:endParaRPr>
          </a:p>
          <a:p>
            <a:pPr marL="813816" lvl="2" indent="-457200">
              <a:spcAft>
                <a:spcPts val="0"/>
              </a:spcAft>
            </a:pPr>
            <a:r>
              <a:rPr lang="fr-BE" sz="2400" dirty="0">
                <a:ea typeface="ＭＳ Ｐゴシック" panose="020B0600070205080204" pitchFamily="34" charset="-128"/>
              </a:rPr>
              <a:t>Si vous comptiez faire une demande de crédit-temps, faites le avant le 1/01/2023!</a:t>
            </a:r>
          </a:p>
        </p:txBody>
      </p:sp>
      <p:sp>
        <p:nvSpPr>
          <p:cNvPr id="2" name="ZoneTexte 1">
            <a:extLst>
              <a:ext uri="{FF2B5EF4-FFF2-40B4-BE49-F238E27FC236}">
                <a16:creationId xmlns:a16="http://schemas.microsoft.com/office/drawing/2014/main" id="{7F8CBAB5-7CF1-4A4F-947A-25E2700EAC36}"/>
              </a:ext>
            </a:extLst>
          </p:cNvPr>
          <p:cNvSpPr txBox="1"/>
          <p:nvPr/>
        </p:nvSpPr>
        <p:spPr>
          <a:xfrm>
            <a:off x="5708651" y="3028951"/>
            <a:ext cx="65" cy="276999"/>
          </a:xfrm>
          <a:prstGeom prst="rect">
            <a:avLst/>
          </a:prstGeom>
          <a:noFill/>
        </p:spPr>
        <p:txBody>
          <a:bodyPr wrap="none" lIns="0" tIns="0" rIns="0" bIns="0" rtlCol="0">
            <a:spAutoFit/>
          </a:bodyPr>
          <a:lstStyle/>
          <a:p>
            <a:endParaRPr lang="fr-BE" dirty="0"/>
          </a:p>
        </p:txBody>
      </p:sp>
    </p:spTree>
    <p:extLst>
      <p:ext uri="{BB962C8B-B14F-4D97-AF65-F5344CB8AC3E}">
        <p14:creationId xmlns:p14="http://schemas.microsoft.com/office/powerpoint/2010/main" val="279732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9DD4-FFA6-23BF-6EF6-1C21E92711A9}"/>
              </a:ext>
            </a:extLst>
          </p:cNvPr>
          <p:cNvSpPr>
            <a:spLocks noGrp="1"/>
          </p:cNvSpPr>
          <p:nvPr>
            <p:ph type="title"/>
          </p:nvPr>
        </p:nvSpPr>
        <p:spPr/>
        <p:txBody>
          <a:bodyPr/>
          <a:lstStyle/>
          <a:p>
            <a:r>
              <a:rPr lang="en-US" dirty="0" err="1"/>
              <a:t>Semaine</a:t>
            </a:r>
            <a:r>
              <a:rPr lang="en-US" dirty="0"/>
              <a:t> de 4 </a:t>
            </a:r>
            <a:r>
              <a:rPr lang="en-US" dirty="0" err="1"/>
              <a:t>jours</a:t>
            </a:r>
            <a:r>
              <a:rPr lang="en-US" dirty="0"/>
              <a:t> </a:t>
            </a:r>
            <a:r>
              <a:rPr lang="en-US" dirty="0" err="1"/>
              <a:t>ou</a:t>
            </a:r>
            <a:r>
              <a:rPr lang="en-US" dirty="0"/>
              <a:t> régime </a:t>
            </a:r>
            <a:r>
              <a:rPr lang="en-US" dirty="0" err="1"/>
              <a:t>hebdomadaire</a:t>
            </a:r>
            <a:r>
              <a:rPr lang="en-US" dirty="0"/>
              <a:t> </a:t>
            </a:r>
            <a:r>
              <a:rPr lang="en-US" dirty="0" err="1"/>
              <a:t>alterné</a:t>
            </a:r>
            <a:endParaRPr lang="en-US" dirty="0"/>
          </a:p>
        </p:txBody>
      </p:sp>
      <p:sp>
        <p:nvSpPr>
          <p:cNvPr id="3" name="Content Placeholder 2">
            <a:extLst>
              <a:ext uri="{FF2B5EF4-FFF2-40B4-BE49-F238E27FC236}">
                <a16:creationId xmlns:a16="http://schemas.microsoft.com/office/drawing/2014/main" id="{8274E1C2-77CA-3275-71C3-7D0F34AFD993}"/>
              </a:ext>
            </a:extLst>
          </p:cNvPr>
          <p:cNvSpPr>
            <a:spLocks noGrp="1"/>
          </p:cNvSpPr>
          <p:nvPr>
            <p:ph idx="1"/>
          </p:nvPr>
        </p:nvSpPr>
        <p:spPr>
          <a:xfrm>
            <a:off x="816935" y="1558578"/>
            <a:ext cx="10558129" cy="4862107"/>
          </a:xfrm>
        </p:spPr>
        <p:txBody>
          <a:bodyPr vert="horz" lIns="45720" tIns="45720" rIns="45720" bIns="45720" rtlCol="0" anchor="t">
            <a:normAutofit lnSpcReduction="10000"/>
          </a:bodyPr>
          <a:lstStyle/>
          <a:p>
            <a:pPr>
              <a:buFont typeface="Wingdings" panose="05000000000000000000" pitchFamily="2" charset="2"/>
              <a:buChar char="§"/>
            </a:pPr>
            <a:r>
              <a:rPr lang="fr-BE" sz="2800" dirty="0"/>
              <a:t>Uniquement pour les travailleurs à temps plein</a:t>
            </a:r>
          </a:p>
          <a:p>
            <a:pPr>
              <a:buFont typeface="Wingdings" panose="05000000000000000000" pitchFamily="2" charset="2"/>
              <a:buChar char="§"/>
            </a:pPr>
            <a:r>
              <a:rPr lang="fr-BE" sz="2800" dirty="0"/>
              <a:t>En régime 38h/</a:t>
            </a:r>
            <a:r>
              <a:rPr lang="fr-BE" sz="2800" dirty="0" err="1"/>
              <a:t>sem</a:t>
            </a:r>
            <a:r>
              <a:rPr lang="fr-BE" sz="2800" dirty="0"/>
              <a:t>, possibilité de travailler </a:t>
            </a:r>
            <a:r>
              <a:rPr lang="fr-BE" sz="2800" b="1" dirty="0"/>
              <a:t>9h30 par jour</a:t>
            </a:r>
            <a:r>
              <a:rPr lang="fr-BE" sz="2800" dirty="0"/>
              <a:t> et uniquement 4 jours par semaine</a:t>
            </a:r>
          </a:p>
          <a:p>
            <a:pPr>
              <a:buFont typeface="Wingdings" panose="05000000000000000000" pitchFamily="2" charset="2"/>
              <a:buChar char="§"/>
            </a:pPr>
            <a:r>
              <a:rPr lang="fr-BE" sz="2800" dirty="0"/>
              <a:t>Possibilité de travailler max. 9h par jour et max. 45h par semaine dans le cadre d’horaires fixes établis sur un cycle de 2 semaines consécutive</a:t>
            </a:r>
          </a:p>
          <a:p>
            <a:pPr lvl="1"/>
            <a:r>
              <a:rPr lang="fr-BE" sz="2400" dirty="0"/>
              <a:t>la durée hebdomadaire normale de travail doit être respectée en moyenne sur 2 semaines consécutives</a:t>
            </a:r>
          </a:p>
          <a:p>
            <a:pPr lvl="1"/>
            <a:r>
              <a:rPr lang="fr-BE" sz="2400" dirty="0"/>
              <a:t>Droit de mettre fin anticipativement moyennant notification 2 semaines avant</a:t>
            </a:r>
          </a:p>
          <a:p>
            <a:pPr>
              <a:buFont typeface="Wingdings" panose="05000000000000000000" pitchFamily="2" charset="2"/>
              <a:buChar char="§"/>
            </a:pPr>
            <a:r>
              <a:rPr lang="fr-BE" sz="2800" dirty="0"/>
              <a:t>Interdiction des heures supplémentaires volontaires les autres jours de la semaine ou au cours d’une semaine où la durée hebdomadaire de travail est inférieure à la durée hebdomadaire normale de travail</a:t>
            </a:r>
          </a:p>
          <a:p>
            <a:pPr marL="264795" lvl="1"/>
            <a:endParaRPr lang="en-US" sz="2000" dirty="0"/>
          </a:p>
          <a:p>
            <a:pPr marL="264795" lvl="1"/>
            <a:endParaRPr lang="fr-BE" sz="2000" dirty="0"/>
          </a:p>
          <a:p>
            <a:pPr marL="310515" lvl="2" indent="0">
              <a:buNone/>
            </a:pPr>
            <a:endParaRPr lang="en-US" sz="1600" dirty="0"/>
          </a:p>
          <a:p>
            <a:pPr marL="127635" lvl="1" indent="0">
              <a:buNone/>
            </a:pPr>
            <a:endParaRPr lang="en-US" sz="1600" dirty="0"/>
          </a:p>
        </p:txBody>
      </p:sp>
      <p:sp>
        <p:nvSpPr>
          <p:cNvPr id="6" name="Slide Number Placeholder 5">
            <a:extLst>
              <a:ext uri="{FF2B5EF4-FFF2-40B4-BE49-F238E27FC236}">
                <a16:creationId xmlns:a16="http://schemas.microsoft.com/office/drawing/2014/main" id="{AB6702B8-ED19-C5C4-E3AB-FD90DBBD9B5E}"/>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100" b="0" i="0" u="none" strike="noStrike" kern="1200" cap="none" spc="0" normalizeH="0" baseline="0" noProof="0" smtClean="0">
                <a:ln>
                  <a:noFill/>
                </a:ln>
                <a:solidFill>
                  <a:prstClr val="black">
                    <a:lumMod val="95000"/>
                    <a:lumOff val="5000"/>
                  </a:prstClr>
                </a:solidFill>
                <a:effectLst/>
                <a:uLnTx/>
                <a:uFillTx/>
                <a:latin typeface="Tw Cen MT Condensed" panose="020B06060201040202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a:ln>
                <a:noFill/>
              </a:ln>
              <a:solidFill>
                <a:prstClr val="black">
                  <a:lumMod val="95000"/>
                  <a:lumOff val="5000"/>
                </a:prstClr>
              </a:solidFill>
              <a:effectLst/>
              <a:uLnTx/>
              <a:uFillTx/>
              <a:latin typeface="Tw Cen MT Condensed" panose="020B0606020104020203"/>
              <a:ea typeface="+mn-ea"/>
              <a:cs typeface="+mn-cs"/>
            </a:endParaRPr>
          </a:p>
        </p:txBody>
      </p:sp>
      <p:pic>
        <p:nvPicPr>
          <p:cNvPr id="5" name="Image 4" descr="CNELOGO.png">
            <a:extLst>
              <a:ext uri="{FF2B5EF4-FFF2-40B4-BE49-F238E27FC236}">
                <a16:creationId xmlns:a16="http://schemas.microsoft.com/office/drawing/2014/main" id="{8730FF22-D94F-4A86-B02F-5A484AC629BF}"/>
              </a:ext>
            </a:extLst>
          </p:cNvPr>
          <p:cNvPicPr>
            <a:picLocks noChangeAspect="1"/>
          </p:cNvPicPr>
          <p:nvPr/>
        </p:nvPicPr>
        <p:blipFill>
          <a:blip r:embed="rId3"/>
          <a:stretch>
            <a:fillRect/>
          </a:stretch>
        </p:blipFill>
        <p:spPr>
          <a:xfrm>
            <a:off x="10369749" y="5976932"/>
            <a:ext cx="1822251" cy="887506"/>
          </a:xfrm>
          <a:prstGeom prst="rect">
            <a:avLst/>
          </a:prstGeom>
        </p:spPr>
      </p:pic>
    </p:spTree>
    <p:extLst>
      <p:ext uri="{BB962C8B-B14F-4D97-AF65-F5344CB8AC3E}">
        <p14:creationId xmlns:p14="http://schemas.microsoft.com/office/powerpoint/2010/main" val="2760121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64CFB7-0460-45F2-B4EF-FBB97A291676}"/>
              </a:ext>
            </a:extLst>
          </p:cNvPr>
          <p:cNvSpPr>
            <a:spLocks noGrp="1"/>
          </p:cNvSpPr>
          <p:nvPr>
            <p:ph type="title"/>
          </p:nvPr>
        </p:nvSpPr>
        <p:spPr/>
        <p:txBody>
          <a:bodyPr/>
          <a:lstStyle/>
          <a:p>
            <a:r>
              <a:rPr lang="en-US" dirty="0" err="1"/>
              <a:t>Semaine</a:t>
            </a:r>
            <a:r>
              <a:rPr lang="en-US" dirty="0"/>
              <a:t> de 4 </a:t>
            </a:r>
            <a:r>
              <a:rPr lang="en-US" dirty="0" err="1"/>
              <a:t>jours</a:t>
            </a:r>
            <a:r>
              <a:rPr lang="en-US" dirty="0"/>
              <a:t> </a:t>
            </a:r>
            <a:r>
              <a:rPr lang="en-US" dirty="0" err="1"/>
              <a:t>ou</a:t>
            </a:r>
            <a:r>
              <a:rPr lang="en-US" dirty="0"/>
              <a:t> régime </a:t>
            </a:r>
            <a:r>
              <a:rPr lang="en-US" dirty="0" err="1"/>
              <a:t>hebdomadaire</a:t>
            </a:r>
            <a:r>
              <a:rPr lang="en-US" dirty="0"/>
              <a:t> </a:t>
            </a:r>
            <a:r>
              <a:rPr lang="en-US" dirty="0" err="1"/>
              <a:t>alterné</a:t>
            </a:r>
            <a:endParaRPr lang="fr-BE" dirty="0"/>
          </a:p>
        </p:txBody>
      </p:sp>
      <p:sp>
        <p:nvSpPr>
          <p:cNvPr id="6" name="Espace réservé du contenu 2">
            <a:extLst>
              <a:ext uri="{FF2B5EF4-FFF2-40B4-BE49-F238E27FC236}">
                <a16:creationId xmlns:a16="http://schemas.microsoft.com/office/drawing/2014/main" id="{ECF6C5FC-55F4-42DA-B158-B764CB40DB15}"/>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fr-BE" sz="3200" dirty="0">
                <a:solidFill>
                  <a:srgbClr val="08773F"/>
                </a:solidFill>
              </a:rPr>
              <a:t>Conditions:</a:t>
            </a:r>
          </a:p>
          <a:p>
            <a:pPr marL="534988" lvl="1" indent="-260350">
              <a:buFont typeface="Wingdings" panose="05000000000000000000" pitchFamily="2" charset="2"/>
              <a:buChar char="ü"/>
            </a:pPr>
            <a:r>
              <a:rPr lang="fr-BE" sz="2800" b="1" dirty="0"/>
              <a:t>Demande écrite préalable </a:t>
            </a:r>
            <a:r>
              <a:rPr lang="fr-BE" sz="2800" dirty="0"/>
              <a:t>du travailleur</a:t>
            </a:r>
          </a:p>
          <a:p>
            <a:pPr marL="534988" lvl="1" indent="-260350">
              <a:buFont typeface="Wingdings" panose="05000000000000000000" pitchFamily="2" charset="2"/>
              <a:buChar char="ü"/>
            </a:pPr>
            <a:r>
              <a:rPr lang="fr-BE" sz="2800" dirty="0"/>
              <a:t>Conclusion d’une </a:t>
            </a:r>
            <a:r>
              <a:rPr lang="fr-BE" sz="2800" b="1" dirty="0"/>
              <a:t>convention individuelle</a:t>
            </a:r>
            <a:r>
              <a:rPr lang="fr-BE" sz="2800" dirty="0"/>
              <a:t> comprenant les mentions requises, valable pendant 6 mois (renouvelable à la demande du travailleur)</a:t>
            </a:r>
          </a:p>
          <a:p>
            <a:pPr marL="534988" lvl="1" indent="-260350">
              <a:spcAft>
                <a:spcPts val="600"/>
              </a:spcAft>
              <a:buFont typeface="Wingdings" panose="05000000000000000000" pitchFamily="2" charset="2"/>
              <a:buChar char="ü"/>
            </a:pPr>
            <a:r>
              <a:rPr lang="fr-BE" sz="2800" dirty="0"/>
              <a:t>[Semaine de 4 jours] Modification du </a:t>
            </a:r>
            <a:r>
              <a:rPr lang="fr-BE" sz="2800" b="1" dirty="0"/>
              <a:t>Règlement de travail </a:t>
            </a:r>
            <a:r>
              <a:rPr lang="fr-BE" sz="2800" dirty="0"/>
              <a:t>sauf en cas d’instauration de la mesure via CCT</a:t>
            </a:r>
          </a:p>
          <a:p>
            <a:pPr marL="534988" lvl="1" indent="-260350">
              <a:spcAft>
                <a:spcPts val="600"/>
              </a:spcAft>
              <a:buFont typeface="Wingdings" panose="05000000000000000000" pitchFamily="2" charset="2"/>
              <a:buChar char="ü"/>
            </a:pPr>
            <a:r>
              <a:rPr lang="fr-BE" sz="2800" dirty="0"/>
              <a:t>[Régime hebdomadaire alterné] Instauration d’un cadre via RT (voir mentions obligatoires prévues par la loi)</a:t>
            </a:r>
            <a:endParaRPr lang="fr-BE" sz="2800" dirty="0">
              <a:highlight>
                <a:srgbClr val="FFFF00"/>
              </a:highlight>
            </a:endParaRPr>
          </a:p>
        </p:txBody>
      </p:sp>
    </p:spTree>
    <p:extLst>
      <p:ext uri="{BB962C8B-B14F-4D97-AF65-F5344CB8AC3E}">
        <p14:creationId xmlns:p14="http://schemas.microsoft.com/office/powerpoint/2010/main" val="69165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64CFB7-0460-45F2-B4EF-FBB97A291676}"/>
              </a:ext>
            </a:extLst>
          </p:cNvPr>
          <p:cNvSpPr>
            <a:spLocks noGrp="1"/>
          </p:cNvSpPr>
          <p:nvPr>
            <p:ph type="title"/>
          </p:nvPr>
        </p:nvSpPr>
        <p:spPr/>
        <p:txBody>
          <a:bodyPr/>
          <a:lstStyle/>
          <a:p>
            <a:r>
              <a:rPr lang="en-US" dirty="0" err="1"/>
              <a:t>Semaine</a:t>
            </a:r>
            <a:r>
              <a:rPr lang="en-US" dirty="0"/>
              <a:t> de 4 </a:t>
            </a:r>
            <a:r>
              <a:rPr lang="en-US" dirty="0" err="1"/>
              <a:t>jours</a:t>
            </a:r>
            <a:r>
              <a:rPr lang="en-US" dirty="0"/>
              <a:t> </a:t>
            </a:r>
            <a:r>
              <a:rPr lang="en-US" dirty="0" err="1"/>
              <a:t>ou</a:t>
            </a:r>
            <a:r>
              <a:rPr lang="en-US" dirty="0"/>
              <a:t> régime </a:t>
            </a:r>
            <a:r>
              <a:rPr lang="en-US" dirty="0" err="1"/>
              <a:t>hebdomadaire</a:t>
            </a:r>
            <a:r>
              <a:rPr lang="en-US" dirty="0"/>
              <a:t> </a:t>
            </a:r>
            <a:r>
              <a:rPr lang="en-US" dirty="0" err="1"/>
              <a:t>alterné</a:t>
            </a:r>
            <a:endParaRPr lang="fr-BE" dirty="0"/>
          </a:p>
        </p:txBody>
      </p:sp>
      <p:sp>
        <p:nvSpPr>
          <p:cNvPr id="6" name="Espace réservé du contenu 2">
            <a:extLst>
              <a:ext uri="{FF2B5EF4-FFF2-40B4-BE49-F238E27FC236}">
                <a16:creationId xmlns:a16="http://schemas.microsoft.com/office/drawing/2014/main" id="{ECF6C5FC-55F4-42DA-B158-B764CB40DB15}"/>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265113" lvl="1" indent="-265113"/>
            <a:r>
              <a:rPr lang="fr-BE" sz="2800" dirty="0">
                <a:solidFill>
                  <a:srgbClr val="08773F"/>
                </a:solidFill>
              </a:rPr>
              <a:t>Autres modalités:</a:t>
            </a:r>
          </a:p>
          <a:p>
            <a:pPr marL="534988" lvl="1" indent="-260350">
              <a:buFont typeface="Wingdings" panose="05000000000000000000" pitchFamily="2" charset="2"/>
              <a:buChar char="ü"/>
            </a:pPr>
            <a:r>
              <a:rPr lang="fr-BE" sz="2400" dirty="0"/>
              <a:t>Copie de la convention au CPPT (ou à défaut à la DS) sur demande</a:t>
            </a:r>
          </a:p>
          <a:p>
            <a:pPr marL="534988" lvl="1" indent="-260350">
              <a:buFont typeface="Wingdings" panose="05000000000000000000" pitchFamily="2" charset="2"/>
              <a:buChar char="ü"/>
            </a:pPr>
            <a:r>
              <a:rPr lang="fr-BE" sz="2400" dirty="0"/>
              <a:t>En cas de refus de l’employeur, obligation de motivation (endéans le mois) vis-à-vis du travailleur</a:t>
            </a:r>
          </a:p>
          <a:p>
            <a:pPr marL="534988" lvl="1" indent="-260350">
              <a:buFont typeface="Wingdings" panose="05000000000000000000" pitchFamily="2" charset="2"/>
              <a:buChar char="ü"/>
              <a:tabLst>
                <a:tab pos="450850" algn="l"/>
              </a:tabLst>
            </a:pPr>
            <a:r>
              <a:rPr lang="fr-BE" sz="2400" dirty="0"/>
              <a:t>Affichage de la demande et de la convention à l’endroit où le RT peut être consulté; ensuite conservation pendant 5 ans à partir de la date de fin (1 an en cas de mise en œuvre d’un régime hebdomadaire alterné suite à un événement imprévu dans le chef du travailleur)</a:t>
            </a:r>
          </a:p>
          <a:p>
            <a:pPr marL="534988" lvl="1" indent="-260350">
              <a:spcAft>
                <a:spcPts val="0"/>
              </a:spcAft>
              <a:buFont typeface="Wingdings" panose="05000000000000000000" pitchFamily="2" charset="2"/>
              <a:buChar char="ü"/>
              <a:tabLst>
                <a:tab pos="450850" algn="l"/>
              </a:tabLst>
            </a:pPr>
            <a:r>
              <a:rPr lang="fr-BE" sz="2400" dirty="0"/>
              <a:t>Interdiction de traitement défavorable et de licenciement sauf pour des motifs étrangers à la demande</a:t>
            </a:r>
          </a:p>
        </p:txBody>
      </p:sp>
    </p:spTree>
    <p:extLst>
      <p:ext uri="{BB962C8B-B14F-4D97-AF65-F5344CB8AC3E}">
        <p14:creationId xmlns:p14="http://schemas.microsoft.com/office/powerpoint/2010/main" val="1394374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64CFB7-0460-45F2-B4EF-FBB97A291676}"/>
              </a:ext>
            </a:extLst>
          </p:cNvPr>
          <p:cNvSpPr>
            <a:spLocks noGrp="1"/>
          </p:cNvSpPr>
          <p:nvPr>
            <p:ph type="title"/>
          </p:nvPr>
        </p:nvSpPr>
        <p:spPr/>
        <p:txBody>
          <a:bodyPr/>
          <a:lstStyle/>
          <a:p>
            <a:r>
              <a:rPr lang="en-US" dirty="0" err="1"/>
              <a:t>Semaine</a:t>
            </a:r>
            <a:r>
              <a:rPr lang="en-US" dirty="0"/>
              <a:t> de 4 </a:t>
            </a:r>
            <a:r>
              <a:rPr lang="en-US" dirty="0" err="1"/>
              <a:t>jours</a:t>
            </a:r>
            <a:r>
              <a:rPr lang="en-US" dirty="0"/>
              <a:t> </a:t>
            </a:r>
            <a:r>
              <a:rPr lang="en-US" dirty="0" err="1"/>
              <a:t>ou</a:t>
            </a:r>
            <a:r>
              <a:rPr lang="en-US" dirty="0"/>
              <a:t> régime </a:t>
            </a:r>
            <a:r>
              <a:rPr lang="en-US" dirty="0" err="1"/>
              <a:t>hebdomadaire</a:t>
            </a:r>
            <a:r>
              <a:rPr lang="en-US" dirty="0"/>
              <a:t> </a:t>
            </a:r>
            <a:r>
              <a:rPr lang="en-US" dirty="0" err="1"/>
              <a:t>alterné</a:t>
            </a:r>
            <a:endParaRPr lang="fr-BE" dirty="0"/>
          </a:p>
        </p:txBody>
      </p:sp>
      <p:sp>
        <p:nvSpPr>
          <p:cNvPr id="6" name="Espace réservé du contenu 2">
            <a:extLst>
              <a:ext uri="{FF2B5EF4-FFF2-40B4-BE49-F238E27FC236}">
                <a16:creationId xmlns:a16="http://schemas.microsoft.com/office/drawing/2014/main" id="{ECF6C5FC-55F4-42DA-B158-B764CB40DB15}"/>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265113" lvl="1" indent="-265113"/>
            <a:r>
              <a:rPr lang="fr-BE" sz="2800" dirty="0">
                <a:solidFill>
                  <a:srgbClr val="08773F"/>
                </a:solidFill>
              </a:rPr>
              <a:t>Points d’attention</a:t>
            </a:r>
          </a:p>
          <a:p>
            <a:pPr marL="534988" lvl="1" indent="-260350">
              <a:buFont typeface="Wingdings" panose="05000000000000000000" pitchFamily="2" charset="2"/>
              <a:buChar char="ü"/>
            </a:pPr>
            <a:r>
              <a:rPr lang="fr-BE" sz="2400" dirty="0"/>
              <a:t>Chèque-repas (passer d’une base journalière à une base horaire)</a:t>
            </a:r>
          </a:p>
          <a:p>
            <a:pPr marL="534988" lvl="1" indent="-260350">
              <a:buFont typeface="Wingdings" panose="05000000000000000000" pitchFamily="2" charset="2"/>
              <a:buChar char="ü"/>
            </a:pPr>
            <a:r>
              <a:rPr lang="fr-BE" sz="2400" dirty="0"/>
              <a:t>Crédit-temps avec motif à 1/5</a:t>
            </a:r>
            <a:r>
              <a:rPr lang="fr-BE" sz="2400" baseline="30000" dirty="0"/>
              <a:t>ème</a:t>
            </a:r>
            <a:r>
              <a:rPr lang="fr-BE" sz="2400" dirty="0"/>
              <a:t> temps ou crédit-temps fin de carrière à 1/5</a:t>
            </a:r>
            <a:r>
              <a:rPr lang="fr-BE" sz="2400" baseline="30000" dirty="0"/>
              <a:t>ème</a:t>
            </a:r>
            <a:r>
              <a:rPr lang="fr-BE" sz="2400" dirty="0"/>
              <a:t> temps</a:t>
            </a:r>
          </a:p>
          <a:p>
            <a:pPr marL="534988" lvl="1" indent="-260350">
              <a:buFont typeface="Wingdings" panose="05000000000000000000" pitchFamily="2" charset="2"/>
              <a:buChar char="ü"/>
            </a:pPr>
            <a:r>
              <a:rPr lang="fr-BE" sz="2400" dirty="0"/>
              <a:t>Pas d’impact sur les jours fériés</a:t>
            </a:r>
          </a:p>
          <a:p>
            <a:pPr marL="534988" lvl="1" indent="-260350">
              <a:buFont typeface="Wingdings" panose="05000000000000000000" pitchFamily="2" charset="2"/>
              <a:buChar char="ü"/>
            </a:pPr>
            <a:r>
              <a:rPr lang="fr-BE" sz="2400" dirty="0"/>
              <a:t>Le faire considérer comme une formule souple de travail au sens de la CCT 162 (pour éviter l’impact sur les crédit-temps)</a:t>
            </a:r>
          </a:p>
          <a:p>
            <a:pPr marL="534988" lvl="1" indent="-260350">
              <a:buFont typeface="Wingdings" panose="05000000000000000000" pitchFamily="2" charset="2"/>
              <a:buChar char="ü"/>
              <a:tabLst>
                <a:tab pos="450850" algn="l"/>
              </a:tabLst>
            </a:pPr>
            <a:r>
              <a:rPr lang="fr-BE" sz="2400" dirty="0"/>
              <a:t>Négocier une réelle diminution collective du temps de travail (réduction de cotisations sociales)</a:t>
            </a:r>
          </a:p>
        </p:txBody>
      </p:sp>
    </p:spTree>
    <p:extLst>
      <p:ext uri="{BB962C8B-B14F-4D97-AF65-F5344CB8AC3E}">
        <p14:creationId xmlns:p14="http://schemas.microsoft.com/office/powerpoint/2010/main" val="26953568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3B80BA1F77154F99B265A9541FBE9E" ma:contentTypeVersion="10" ma:contentTypeDescription="Crée un document." ma:contentTypeScope="" ma:versionID="0f2f87e68284894ecf1f856b7cdac936">
  <xsd:schema xmlns:xsd="http://www.w3.org/2001/XMLSchema" xmlns:xs="http://www.w3.org/2001/XMLSchema" xmlns:p="http://schemas.microsoft.com/office/2006/metadata/properties" xmlns:ns2="2501b3fb-4b26-4648-a20f-0659ad6fac4d" xmlns:ns3="e576943d-130d-4f3e-bb98-5f73344dd8f1" targetNamespace="http://schemas.microsoft.com/office/2006/metadata/properties" ma:root="true" ma:fieldsID="30853a576166dbab787609265ed8a128" ns2:_="" ns3:_="">
    <xsd:import namespace="2501b3fb-4b26-4648-a20f-0659ad6fac4d"/>
    <xsd:import namespace="e576943d-130d-4f3e-bb98-5f73344dd8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01b3fb-4b26-4648-a20f-0659ad6fac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576943d-130d-4f3e-bb98-5f73344dd8f1"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F60CF5-5CBD-447F-B7C0-97EB64914624}">
  <ds:schemaRefs>
    <ds:schemaRef ds:uri="2501b3fb-4b26-4648-a20f-0659ad6fac4d"/>
    <ds:schemaRef ds:uri="e576943d-130d-4f3e-bb98-5f73344dd8f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272142C-DA2F-4871-9BCD-8BAF8EDE42B1}">
  <ds:schemaRefs>
    <ds:schemaRef ds:uri="http://schemas.microsoft.com/sharepoint/v3/contenttype/forms"/>
  </ds:schemaRefs>
</ds:datastoreItem>
</file>

<file path=customXml/itemProps3.xml><?xml version="1.0" encoding="utf-8"?>
<ds:datastoreItem xmlns:ds="http://schemas.openxmlformats.org/officeDocument/2006/customXml" ds:itemID="{2C21C829-6CE7-49B4-896C-0BD948C2AC4C}">
  <ds:schemaRefs>
    <ds:schemaRef ds:uri="2501b3fb-4b26-4648-a20f-0659ad6fac4d"/>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e576943d-130d-4f3e-bb98-5f73344dd8f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Integral</Template>
  <TotalTime>224</TotalTime>
  <Words>2950</Words>
  <Application>Microsoft Office PowerPoint</Application>
  <PresentationFormat>Grand écran</PresentationFormat>
  <Paragraphs>290</Paragraphs>
  <Slides>28</Slides>
  <Notes>28</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28</vt:i4>
      </vt:variant>
    </vt:vector>
  </HeadingPairs>
  <TitlesOfParts>
    <vt:vector size="38" baseType="lpstr">
      <vt:lpstr>Arial</vt:lpstr>
      <vt:lpstr>Calibri</vt:lpstr>
      <vt:lpstr>Nunito Sans</vt:lpstr>
      <vt:lpstr>Times New Roman</vt:lpstr>
      <vt:lpstr>Trebuchet MS</vt:lpstr>
      <vt:lpstr>Tw Cen MT</vt:lpstr>
      <vt:lpstr>Tw Cen MT Condensed</vt:lpstr>
      <vt:lpstr>Wingdings</vt:lpstr>
      <vt:lpstr>Wingdings 3</vt:lpstr>
      <vt:lpstr>Intégral</vt:lpstr>
      <vt:lpstr>Soirée d’info – Employé.e.s des notaires</vt:lpstr>
      <vt:lpstr>Programme</vt:lpstr>
      <vt:lpstr>1. Deal pour l’emploi</vt:lpstr>
      <vt:lpstr>Deal pour l’emploi</vt:lpstr>
      <vt:lpstr>Limitation du droit au crédit-temps</vt:lpstr>
      <vt:lpstr>Semaine de 4 jours ou régime hebdomadaire alterné</vt:lpstr>
      <vt:lpstr>Semaine de 4 jours ou régime hebdomadaire alterné</vt:lpstr>
      <vt:lpstr>Semaine de 4 jours ou régime hebdomadaire alterné</vt:lpstr>
      <vt:lpstr>Semaine de 4 jours ou régime hebdomadaire alterné</vt:lpstr>
      <vt:lpstr>Droit à la déconnexion</vt:lpstr>
      <vt:lpstr>Plan de formation</vt:lpstr>
      <vt:lpstr>Droit individuel à la formation</vt:lpstr>
      <vt:lpstr>2. Conditions de travail et salaires en CP 216</vt:lpstr>
      <vt:lpstr>Temps de travail et congé</vt:lpstr>
      <vt:lpstr>Classification de fonction</vt:lpstr>
      <vt:lpstr>Salaires</vt:lpstr>
      <vt:lpstr>indexation</vt:lpstr>
      <vt:lpstr>PRimes</vt:lpstr>
      <vt:lpstr>Déplacements domicile-travail</vt:lpstr>
      <vt:lpstr>Fins de carrière</vt:lpstr>
      <vt:lpstr>Fond social (assurance complémentaire)</vt:lpstr>
      <vt:lpstr>Formation</vt:lpstr>
      <vt:lpstr>3. Revendications pour les négociations sectorielles</vt:lpstr>
      <vt:lpstr>Qu’est-ce qu’un « AIP »?</vt:lpstr>
      <vt:lpstr>Qu’est-ce Que la marge salariale?</vt:lpstr>
      <vt:lpstr>Cadre des négociations sectorielles 2023-2024</vt:lpstr>
      <vt:lpstr>Votre avis compte! </vt:lpstr>
      <vt:lpstr>S’affilier à la CSC/CNE</vt:lpstr>
    </vt:vector>
  </TitlesOfParts>
  <Company>Université Catholique de Louvain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DINA for Belgium</dc:title>
  <dc:creator>Nabil Sheikh Hassan</dc:creator>
  <cp:lastModifiedBy>Clarisse Van Tichelen</cp:lastModifiedBy>
  <cp:revision>34</cp:revision>
  <cp:lastPrinted>2018-03-23T16:43:39Z</cp:lastPrinted>
  <dcterms:created xsi:type="dcterms:W3CDTF">2018-03-22T18:26:16Z</dcterms:created>
  <dcterms:modified xsi:type="dcterms:W3CDTF">2022-12-01T15:23:41Z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0x0101001C3B80BA1F77154F99B265A9541FBE9E</vt:lpwstr>
  </property>
</Properties>
</file>